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Lexend SemiBold"/>
      <p:regular r:id="rId23"/>
      <p:bold r:id="rId24"/>
    </p:embeddedFont>
    <p:embeddedFont>
      <p:font typeface="Lexend Medium"/>
      <p:regular r:id="rId25"/>
      <p:bold r:id="rId26"/>
    </p:embeddedFont>
    <p:embeddedFont>
      <p:font typeface="Helvetica Neue"/>
      <p:regular r:id="rId27"/>
      <p:bold r:id="rId28"/>
      <p:italic r:id="rId29"/>
      <p:boldItalic r:id="rId30"/>
    </p:embeddedFont>
    <p:embeddedFont>
      <p:font typeface="Lexend"/>
      <p:regular r:id="rId31"/>
      <p:bold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417">
          <p15:clr>
            <a:srgbClr val="A4A3A4"/>
          </p15:clr>
        </p15:guide>
        <p15:guide id="2" pos="288">
          <p15:clr>
            <a:srgbClr val="A4A3A4"/>
          </p15:clr>
        </p15:guide>
        <p15:guide id="3" orient="horz" pos="2891">
          <p15:clr>
            <a:srgbClr val="9AA0A6"/>
          </p15:clr>
        </p15:guide>
        <p15:guide id="4" pos="260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417" orient="horz"/>
        <p:guide pos="288"/>
        <p:guide pos="2891" orient="horz"/>
        <p:guide pos="26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LexendSemiBold-bold.fntdata"/><Relationship Id="rId23" Type="http://schemas.openxmlformats.org/officeDocument/2006/relationships/font" Target="fonts/LexendSemiBol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exendMedium-bold.fntdata"/><Relationship Id="rId25" Type="http://schemas.openxmlformats.org/officeDocument/2006/relationships/font" Target="fonts/LexendMedium-regular.fntdata"/><Relationship Id="rId28" Type="http://schemas.openxmlformats.org/officeDocument/2006/relationships/font" Target="fonts/HelveticaNeue-bold.fntdata"/><Relationship Id="rId27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HelveticaNeue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exend-regular.fntdata"/><Relationship Id="rId30" Type="http://schemas.openxmlformats.org/officeDocument/2006/relationships/font" Target="fonts/HelveticaNeue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font" Target="fonts/Lexend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5537e2876d_1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25537e2876d_1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1f0f79bd91a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1f0f79bd91a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Video is about movement and emotion. Some films have one of these elements, some have two. Seek them out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GB" sz="1000">
                <a:solidFill>
                  <a:schemeClr val="dk1"/>
                </a:solidFill>
              </a:rPr>
              <a:t>What is the most visual element of what you do, that you can communicate with video / visually?</a:t>
            </a:r>
            <a:endParaRPr i="1"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g1f0f79bd91a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8" name="Google Shape;488;g1f0f79bd91a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Video is about movement and emotion. Some films have one of these elements, some have two. Seek them out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GB" sz="1000">
                <a:solidFill>
                  <a:schemeClr val="dk1"/>
                </a:solidFill>
              </a:rPr>
              <a:t>What is the most visual element of what you do, that you can communicate with video / visually?</a:t>
            </a:r>
            <a:endParaRPr i="1"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1f0f79bd91a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1f0f79bd91a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212121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Sometimes a film hinges around a wow moment. This can be a change of pace or energy. A surprising shot, an emotional pull, a reveal.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Find your wow moment for your film series.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It doesn’t have to be big and dramatic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What do you do that is super special?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The thing you show guests?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The thing you tell your friends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1f0f79bd91a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1f0f79bd91a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If you could use any music, what would it be + explain why?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This can be a simple, powerful tool for defining the tone and sometimes the style of your film.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It can add reflect your brand or the pace and energy.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1f0f79bd91a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1f0f79bd91a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Thinking beyond constraints is really liberating and allows new thoughts and opportunities in.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1f0f79bd91a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1f0f79bd91a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7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1f0f79bd91a_0_2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1f0f79bd91a_0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Video is best when it shows you or takes you somewhere that other medium can’t.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Or the narrative is delivered in a different way.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So ask yourself ….why video and not the written word?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Where can you take your audience…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25537e2876d_1_49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g25537e2876d_1_49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b7c0d897c7_0_4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b7c0d897c7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b7c0d897c7_0_5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2b7c0d897c7_0_5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about support for your charity?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support for a specific appeal?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for a specific campaign?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about storytelling?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it an explainer film?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b5cfb672fb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2b5cfb672fb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about support for your charity?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support for a specific appeal?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for a specific campaign?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about storytelling?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it an explainer film?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b7c0d897c7_0_4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2b7c0d897c7_0_4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about support for your charity?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support for a specific appeal?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for a specific campaign?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this about storytelling?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Is it an explainer film?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2b7c0d897c7_0_6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2b7c0d897c7_0_6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2b7c0d897c7_0_6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2b7c0d897c7_0_6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Video is about movement and emotion. Some films have one of these elements, some have two. Seek them out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GB" sz="1000">
                <a:solidFill>
                  <a:schemeClr val="dk1"/>
                </a:solidFill>
              </a:rPr>
              <a:t>What is the most visual element of what you do, that you can communicate with video / visually?</a:t>
            </a:r>
            <a:endParaRPr i="1"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2b7c0d897c7_0_6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2b7c0d897c7_0_6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This is the golden thread for all our films. Each film should touch on this, connect with this, move this forward.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Don’t lose this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Write that down in a sentence or 2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</a:rPr>
              <a:t>It could be a fact, an emotion or something else….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1f0f79bd91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1f0f79bd91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Notes: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Video is best when it shows you or takes you somewhere that other medium can’t.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Or the narrative is delivered in a different way.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So ask yourself ….why video and not the written word?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Where can you take your audience…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_CC title slide purp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57200" y="457200"/>
            <a:ext cx="62778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57200" y="1823025"/>
            <a:ext cx="57150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Image" id="14" name="Google Shape;14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89588" y="479880"/>
            <a:ext cx="478525" cy="9120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Google Shape;15;p2"/>
          <p:cNvGrpSpPr/>
          <p:nvPr/>
        </p:nvGrpSpPr>
        <p:grpSpPr>
          <a:xfrm>
            <a:off x="7080346" y="4303036"/>
            <a:ext cx="1579708" cy="322978"/>
            <a:chOff x="1643825" y="2294225"/>
            <a:chExt cx="5175975" cy="1058250"/>
          </a:xfrm>
        </p:grpSpPr>
        <p:sp>
          <p:nvSpPr>
            <p:cNvPr id="16" name="Google Shape;16;p2"/>
            <p:cNvSpPr/>
            <p:nvPr/>
          </p:nvSpPr>
          <p:spPr>
            <a:xfrm>
              <a:off x="1643825" y="2923675"/>
              <a:ext cx="561650" cy="422775"/>
            </a:xfrm>
            <a:custGeom>
              <a:rect b="b" l="l" r="r" t="t"/>
              <a:pathLst>
                <a:path extrusionOk="0" h="16911" w="22466">
                  <a:moveTo>
                    <a:pt x="0" y="1"/>
                  </a:moveTo>
                  <a:lnTo>
                    <a:pt x="5315" y="16910"/>
                  </a:lnTo>
                  <a:lnTo>
                    <a:pt x="7006" y="16910"/>
                  </a:lnTo>
                  <a:lnTo>
                    <a:pt x="11224" y="4386"/>
                  </a:lnTo>
                  <a:lnTo>
                    <a:pt x="15460" y="16910"/>
                  </a:lnTo>
                  <a:lnTo>
                    <a:pt x="17151" y="16910"/>
                  </a:lnTo>
                  <a:lnTo>
                    <a:pt x="22466" y="1"/>
                  </a:lnTo>
                  <a:lnTo>
                    <a:pt x="19994" y="1"/>
                  </a:lnTo>
                  <a:lnTo>
                    <a:pt x="16204" y="12246"/>
                  </a:lnTo>
                  <a:lnTo>
                    <a:pt x="12078" y="1"/>
                  </a:lnTo>
                  <a:lnTo>
                    <a:pt x="10388" y="1"/>
                  </a:lnTo>
                  <a:lnTo>
                    <a:pt x="6244" y="12246"/>
                  </a:lnTo>
                  <a:lnTo>
                    <a:pt x="24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184075" y="3056550"/>
              <a:ext cx="293625" cy="295925"/>
            </a:xfrm>
            <a:custGeom>
              <a:rect b="b" l="l" r="r" t="t"/>
              <a:pathLst>
                <a:path extrusionOk="0" h="11837" w="11745">
                  <a:moveTo>
                    <a:pt x="5873" y="2174"/>
                  </a:moveTo>
                  <a:lnTo>
                    <a:pt x="6263" y="2193"/>
                  </a:lnTo>
                  <a:lnTo>
                    <a:pt x="6988" y="2341"/>
                  </a:lnTo>
                  <a:lnTo>
                    <a:pt x="7638" y="2620"/>
                  </a:lnTo>
                  <a:lnTo>
                    <a:pt x="8214" y="3010"/>
                  </a:lnTo>
                  <a:lnTo>
                    <a:pt x="8679" y="3531"/>
                  </a:lnTo>
                  <a:lnTo>
                    <a:pt x="9050" y="4125"/>
                  </a:lnTo>
                  <a:lnTo>
                    <a:pt x="9310" y="4794"/>
                  </a:lnTo>
                  <a:lnTo>
                    <a:pt x="9440" y="5537"/>
                  </a:lnTo>
                  <a:lnTo>
                    <a:pt x="9459" y="5909"/>
                  </a:lnTo>
                  <a:lnTo>
                    <a:pt x="9440" y="6299"/>
                  </a:lnTo>
                  <a:lnTo>
                    <a:pt x="9310" y="7043"/>
                  </a:lnTo>
                  <a:lnTo>
                    <a:pt x="9050" y="7712"/>
                  </a:lnTo>
                  <a:lnTo>
                    <a:pt x="8679" y="8306"/>
                  </a:lnTo>
                  <a:lnTo>
                    <a:pt x="8214" y="8808"/>
                  </a:lnTo>
                  <a:lnTo>
                    <a:pt x="7638" y="9217"/>
                  </a:lnTo>
                  <a:lnTo>
                    <a:pt x="6988" y="9495"/>
                  </a:lnTo>
                  <a:lnTo>
                    <a:pt x="6263" y="9644"/>
                  </a:lnTo>
                  <a:lnTo>
                    <a:pt x="5873" y="9663"/>
                  </a:lnTo>
                  <a:lnTo>
                    <a:pt x="5483" y="9644"/>
                  </a:lnTo>
                  <a:lnTo>
                    <a:pt x="4758" y="9495"/>
                  </a:lnTo>
                  <a:lnTo>
                    <a:pt x="4107" y="9217"/>
                  </a:lnTo>
                  <a:lnTo>
                    <a:pt x="3550" y="8808"/>
                  </a:lnTo>
                  <a:lnTo>
                    <a:pt x="3067" y="8306"/>
                  </a:lnTo>
                  <a:lnTo>
                    <a:pt x="2695" y="7712"/>
                  </a:lnTo>
                  <a:lnTo>
                    <a:pt x="2454" y="7043"/>
                  </a:lnTo>
                  <a:lnTo>
                    <a:pt x="2305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794"/>
                  </a:lnTo>
                  <a:lnTo>
                    <a:pt x="2695" y="4125"/>
                  </a:lnTo>
                  <a:lnTo>
                    <a:pt x="3067" y="3531"/>
                  </a:lnTo>
                  <a:lnTo>
                    <a:pt x="3550" y="3029"/>
                  </a:lnTo>
                  <a:lnTo>
                    <a:pt x="4107" y="2620"/>
                  </a:lnTo>
                  <a:lnTo>
                    <a:pt x="4758" y="2341"/>
                  </a:lnTo>
                  <a:lnTo>
                    <a:pt x="5483" y="2193"/>
                  </a:lnTo>
                  <a:lnTo>
                    <a:pt x="5873" y="2174"/>
                  </a:lnTo>
                  <a:close/>
                  <a:moveTo>
                    <a:pt x="5873" y="0"/>
                  </a:moveTo>
                  <a:lnTo>
                    <a:pt x="5260" y="19"/>
                  </a:lnTo>
                  <a:lnTo>
                    <a:pt x="4089" y="242"/>
                  </a:lnTo>
                  <a:lnTo>
                    <a:pt x="3011" y="688"/>
                  </a:lnTo>
                  <a:lnTo>
                    <a:pt x="2082" y="1301"/>
                  </a:lnTo>
                  <a:lnTo>
                    <a:pt x="1302" y="2100"/>
                  </a:lnTo>
                  <a:lnTo>
                    <a:pt x="688" y="3048"/>
                  </a:lnTo>
                  <a:lnTo>
                    <a:pt x="242" y="4107"/>
                  </a:lnTo>
                  <a:lnTo>
                    <a:pt x="19" y="5296"/>
                  </a:lnTo>
                  <a:lnTo>
                    <a:pt x="1" y="5909"/>
                  </a:lnTo>
                  <a:lnTo>
                    <a:pt x="19" y="6541"/>
                  </a:lnTo>
                  <a:lnTo>
                    <a:pt x="242" y="7730"/>
                  </a:lnTo>
                  <a:lnTo>
                    <a:pt x="688" y="8789"/>
                  </a:lnTo>
                  <a:lnTo>
                    <a:pt x="1302" y="9737"/>
                  </a:lnTo>
                  <a:lnTo>
                    <a:pt x="2082" y="10517"/>
                  </a:lnTo>
                  <a:lnTo>
                    <a:pt x="3030" y="11149"/>
                  </a:lnTo>
                  <a:lnTo>
                    <a:pt x="4089" y="11595"/>
                  </a:lnTo>
                  <a:lnTo>
                    <a:pt x="5260" y="11818"/>
                  </a:lnTo>
                  <a:lnTo>
                    <a:pt x="5873" y="11837"/>
                  </a:lnTo>
                  <a:lnTo>
                    <a:pt x="6505" y="11818"/>
                  </a:lnTo>
                  <a:lnTo>
                    <a:pt x="7675" y="11595"/>
                  </a:lnTo>
                  <a:lnTo>
                    <a:pt x="8734" y="11149"/>
                  </a:lnTo>
                  <a:lnTo>
                    <a:pt x="9663" y="10517"/>
                  </a:lnTo>
                  <a:lnTo>
                    <a:pt x="10444" y="9737"/>
                  </a:lnTo>
                  <a:lnTo>
                    <a:pt x="11076" y="8789"/>
                  </a:lnTo>
                  <a:lnTo>
                    <a:pt x="11503" y="7730"/>
                  </a:lnTo>
                  <a:lnTo>
                    <a:pt x="11726" y="6541"/>
                  </a:lnTo>
                  <a:lnTo>
                    <a:pt x="11745" y="5909"/>
                  </a:lnTo>
                  <a:lnTo>
                    <a:pt x="11726" y="5296"/>
                  </a:lnTo>
                  <a:lnTo>
                    <a:pt x="11503" y="4107"/>
                  </a:lnTo>
                  <a:lnTo>
                    <a:pt x="11076" y="3048"/>
                  </a:lnTo>
                  <a:lnTo>
                    <a:pt x="10444" y="2100"/>
                  </a:lnTo>
                  <a:lnTo>
                    <a:pt x="9663" y="1301"/>
                  </a:lnTo>
                  <a:lnTo>
                    <a:pt x="8734" y="688"/>
                  </a:lnTo>
                  <a:lnTo>
                    <a:pt x="7675" y="242"/>
                  </a:lnTo>
                  <a:lnTo>
                    <a:pt x="6505" y="19"/>
                  </a:lnTo>
                  <a:lnTo>
                    <a:pt x="58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54085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1" y="0"/>
                  </a:moveTo>
                  <a:lnTo>
                    <a:pt x="5018" y="19"/>
                  </a:lnTo>
                  <a:lnTo>
                    <a:pt x="3959" y="279"/>
                  </a:lnTo>
                  <a:lnTo>
                    <a:pt x="3104" y="706"/>
                  </a:lnTo>
                  <a:lnTo>
                    <a:pt x="2453" y="1264"/>
                  </a:lnTo>
                  <a:lnTo>
                    <a:pt x="2230" y="1542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305" y="11595"/>
                  </a:lnTo>
                  <a:lnTo>
                    <a:pt x="2305" y="4088"/>
                  </a:lnTo>
                  <a:lnTo>
                    <a:pt x="2565" y="3679"/>
                  </a:lnTo>
                  <a:lnTo>
                    <a:pt x="3234" y="2992"/>
                  </a:lnTo>
                  <a:lnTo>
                    <a:pt x="4052" y="2472"/>
                  </a:lnTo>
                  <a:lnTo>
                    <a:pt x="4925" y="2193"/>
                  </a:lnTo>
                  <a:lnTo>
                    <a:pt x="5371" y="2174"/>
                  </a:lnTo>
                  <a:lnTo>
                    <a:pt x="5873" y="2193"/>
                  </a:lnTo>
                  <a:lnTo>
                    <a:pt x="6263" y="2267"/>
                  </a:lnTo>
                  <a:lnTo>
                    <a:pt x="6523" y="75"/>
                  </a:lnTo>
                  <a:lnTo>
                    <a:pt x="6077" y="19"/>
                  </a:lnTo>
                  <a:lnTo>
                    <a:pt x="56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767550" y="2917650"/>
              <a:ext cx="275025" cy="428800"/>
            </a:xfrm>
            <a:custGeom>
              <a:rect b="b" l="l" r="r" t="t"/>
              <a:pathLst>
                <a:path extrusionOk="0" h="17152" w="11001">
                  <a:moveTo>
                    <a:pt x="1" y="0"/>
                  </a:moveTo>
                  <a:lnTo>
                    <a:pt x="1" y="17151"/>
                  </a:lnTo>
                  <a:lnTo>
                    <a:pt x="2305" y="17151"/>
                  </a:lnTo>
                  <a:lnTo>
                    <a:pt x="2305" y="11595"/>
                  </a:lnTo>
                  <a:lnTo>
                    <a:pt x="7916" y="17151"/>
                  </a:lnTo>
                  <a:lnTo>
                    <a:pt x="11001" y="17151"/>
                  </a:lnTo>
                  <a:lnTo>
                    <a:pt x="4590" y="10926"/>
                  </a:lnTo>
                  <a:lnTo>
                    <a:pt x="10276" y="5798"/>
                  </a:lnTo>
                  <a:lnTo>
                    <a:pt x="7024" y="5798"/>
                  </a:lnTo>
                  <a:lnTo>
                    <a:pt x="2305" y="10146"/>
                  </a:lnTo>
                  <a:lnTo>
                    <a:pt x="23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2051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489450" y="2917650"/>
              <a:ext cx="271325" cy="428800"/>
            </a:xfrm>
            <a:custGeom>
              <a:rect b="b" l="l" r="r" t="t"/>
              <a:pathLst>
                <a:path extrusionOk="0" h="17152" w="10853">
                  <a:moveTo>
                    <a:pt x="1" y="0"/>
                  </a:moveTo>
                  <a:lnTo>
                    <a:pt x="1" y="17151"/>
                  </a:lnTo>
                  <a:lnTo>
                    <a:pt x="2286" y="17151"/>
                  </a:lnTo>
                  <a:lnTo>
                    <a:pt x="2286" y="9347"/>
                  </a:lnTo>
                  <a:lnTo>
                    <a:pt x="2546" y="9050"/>
                  </a:lnTo>
                  <a:lnTo>
                    <a:pt x="3215" y="8473"/>
                  </a:lnTo>
                  <a:lnTo>
                    <a:pt x="4033" y="8009"/>
                  </a:lnTo>
                  <a:lnTo>
                    <a:pt x="4999" y="7749"/>
                  </a:lnTo>
                  <a:lnTo>
                    <a:pt x="5538" y="7730"/>
                  </a:lnTo>
                  <a:lnTo>
                    <a:pt x="5891" y="7749"/>
                  </a:lnTo>
                  <a:lnTo>
                    <a:pt x="6560" y="7897"/>
                  </a:lnTo>
                  <a:lnTo>
                    <a:pt x="7173" y="8195"/>
                  </a:lnTo>
                  <a:lnTo>
                    <a:pt x="7675" y="8604"/>
                  </a:lnTo>
                  <a:lnTo>
                    <a:pt x="7898" y="8845"/>
                  </a:lnTo>
                  <a:lnTo>
                    <a:pt x="8047" y="9031"/>
                  </a:lnTo>
                  <a:lnTo>
                    <a:pt x="8288" y="9514"/>
                  </a:lnTo>
                  <a:lnTo>
                    <a:pt x="8474" y="10127"/>
                  </a:lnTo>
                  <a:lnTo>
                    <a:pt x="8567" y="10963"/>
                  </a:lnTo>
                  <a:lnTo>
                    <a:pt x="8567" y="11484"/>
                  </a:lnTo>
                  <a:lnTo>
                    <a:pt x="8567" y="17151"/>
                  </a:lnTo>
                  <a:lnTo>
                    <a:pt x="10852" y="17151"/>
                  </a:lnTo>
                  <a:lnTo>
                    <a:pt x="10852" y="11595"/>
                  </a:lnTo>
                  <a:lnTo>
                    <a:pt x="10852" y="10889"/>
                  </a:lnTo>
                  <a:lnTo>
                    <a:pt x="10704" y="9700"/>
                  </a:lnTo>
                  <a:lnTo>
                    <a:pt x="10425" y="8715"/>
                  </a:lnTo>
                  <a:lnTo>
                    <a:pt x="10016" y="7916"/>
                  </a:lnTo>
                  <a:lnTo>
                    <a:pt x="9756" y="7563"/>
                  </a:lnTo>
                  <a:lnTo>
                    <a:pt x="9366" y="7117"/>
                  </a:lnTo>
                  <a:lnTo>
                    <a:pt x="8455" y="6374"/>
                  </a:lnTo>
                  <a:lnTo>
                    <a:pt x="7415" y="5853"/>
                  </a:lnTo>
                  <a:lnTo>
                    <a:pt x="6244" y="5575"/>
                  </a:lnTo>
                  <a:lnTo>
                    <a:pt x="5612" y="5556"/>
                  </a:lnTo>
                  <a:lnTo>
                    <a:pt x="5036" y="5575"/>
                  </a:lnTo>
                  <a:lnTo>
                    <a:pt x="4033" y="5798"/>
                  </a:lnTo>
                  <a:lnTo>
                    <a:pt x="3197" y="6169"/>
                  </a:lnTo>
                  <a:lnTo>
                    <a:pt x="2528" y="6578"/>
                  </a:lnTo>
                  <a:lnTo>
                    <a:pt x="2286" y="6783"/>
                  </a:lnTo>
                  <a:lnTo>
                    <a:pt x="22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818350" y="3056550"/>
              <a:ext cx="287100" cy="295925"/>
            </a:xfrm>
            <a:custGeom>
              <a:rect b="b" l="l" r="r" t="t"/>
              <a:pathLst>
                <a:path extrusionOk="0" h="11837" w="11484">
                  <a:moveTo>
                    <a:pt x="5947" y="2174"/>
                  </a:moveTo>
                  <a:lnTo>
                    <a:pt x="6448" y="2193"/>
                  </a:lnTo>
                  <a:lnTo>
                    <a:pt x="7396" y="2434"/>
                  </a:lnTo>
                  <a:lnTo>
                    <a:pt x="8214" y="2862"/>
                  </a:lnTo>
                  <a:lnTo>
                    <a:pt x="8901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58" y="9012"/>
                  </a:lnTo>
                  <a:lnTo>
                    <a:pt x="7359" y="9440"/>
                  </a:lnTo>
                  <a:lnTo>
                    <a:pt x="6504" y="9644"/>
                  </a:lnTo>
                  <a:lnTo>
                    <a:pt x="6058" y="9663"/>
                  </a:lnTo>
                  <a:lnTo>
                    <a:pt x="5649" y="9644"/>
                  </a:lnTo>
                  <a:lnTo>
                    <a:pt x="4887" y="9495"/>
                  </a:lnTo>
                  <a:lnTo>
                    <a:pt x="4219" y="9198"/>
                  </a:lnTo>
                  <a:lnTo>
                    <a:pt x="3605" y="8789"/>
                  </a:lnTo>
                  <a:lnTo>
                    <a:pt x="3104" y="8288"/>
                  </a:lnTo>
                  <a:lnTo>
                    <a:pt x="2713" y="7693"/>
                  </a:lnTo>
                  <a:lnTo>
                    <a:pt x="2453" y="7024"/>
                  </a:lnTo>
                  <a:lnTo>
                    <a:pt x="2305" y="6299"/>
                  </a:lnTo>
                  <a:lnTo>
                    <a:pt x="2286" y="5909"/>
                  </a:lnTo>
                  <a:lnTo>
                    <a:pt x="2305" y="5537"/>
                  </a:lnTo>
                  <a:lnTo>
                    <a:pt x="2435" y="4831"/>
                  </a:lnTo>
                  <a:lnTo>
                    <a:pt x="2695" y="4162"/>
                  </a:lnTo>
                  <a:lnTo>
                    <a:pt x="3066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296" y="0"/>
                  </a:moveTo>
                  <a:lnTo>
                    <a:pt x="4553" y="93"/>
                  </a:lnTo>
                  <a:lnTo>
                    <a:pt x="3865" y="279"/>
                  </a:lnTo>
                  <a:lnTo>
                    <a:pt x="3215" y="558"/>
                  </a:lnTo>
                  <a:lnTo>
                    <a:pt x="2918" y="725"/>
                  </a:lnTo>
                  <a:lnTo>
                    <a:pt x="2602" y="911"/>
                  </a:lnTo>
                  <a:lnTo>
                    <a:pt x="2007" y="1375"/>
                  </a:lnTo>
                  <a:lnTo>
                    <a:pt x="1487" y="1914"/>
                  </a:lnTo>
                  <a:lnTo>
                    <a:pt x="1022" y="2527"/>
                  </a:lnTo>
                  <a:lnTo>
                    <a:pt x="632" y="3178"/>
                  </a:lnTo>
                  <a:lnTo>
                    <a:pt x="335" y="3902"/>
                  </a:lnTo>
                  <a:lnTo>
                    <a:pt x="112" y="4683"/>
                  </a:lnTo>
                  <a:lnTo>
                    <a:pt x="0" y="5500"/>
                  </a:lnTo>
                  <a:lnTo>
                    <a:pt x="0" y="5909"/>
                  </a:lnTo>
                  <a:lnTo>
                    <a:pt x="0" y="6336"/>
                  </a:lnTo>
                  <a:lnTo>
                    <a:pt x="112" y="7154"/>
                  </a:lnTo>
                  <a:lnTo>
                    <a:pt x="316" y="7916"/>
                  </a:lnTo>
                  <a:lnTo>
                    <a:pt x="614" y="8641"/>
                  </a:lnTo>
                  <a:lnTo>
                    <a:pt x="1004" y="9291"/>
                  </a:lnTo>
                  <a:lnTo>
                    <a:pt x="1468" y="9904"/>
                  </a:lnTo>
                  <a:lnTo>
                    <a:pt x="1989" y="10424"/>
                  </a:lnTo>
                  <a:lnTo>
                    <a:pt x="2583" y="10889"/>
                  </a:lnTo>
                  <a:lnTo>
                    <a:pt x="2899" y="11093"/>
                  </a:lnTo>
                  <a:lnTo>
                    <a:pt x="3197" y="11242"/>
                  </a:lnTo>
                  <a:lnTo>
                    <a:pt x="386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42" y="11837"/>
                  </a:lnTo>
                  <a:lnTo>
                    <a:pt x="6244" y="11818"/>
                  </a:lnTo>
                  <a:lnTo>
                    <a:pt x="7210" y="11651"/>
                  </a:lnTo>
                  <a:lnTo>
                    <a:pt x="8102" y="11335"/>
                  </a:lnTo>
                  <a:lnTo>
                    <a:pt x="8901" y="10852"/>
                  </a:lnTo>
                  <a:lnTo>
                    <a:pt x="9254" y="10554"/>
                  </a:lnTo>
                  <a:lnTo>
                    <a:pt x="9254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4" y="242"/>
                  </a:lnTo>
                  <a:lnTo>
                    <a:pt x="9254" y="1282"/>
                  </a:lnTo>
                  <a:lnTo>
                    <a:pt x="8864" y="966"/>
                  </a:lnTo>
                  <a:lnTo>
                    <a:pt x="8009" y="465"/>
                  </a:lnTo>
                  <a:lnTo>
                    <a:pt x="7117" y="149"/>
                  </a:lnTo>
                  <a:lnTo>
                    <a:pt x="6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1472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0" y="12543"/>
                  </a:lnTo>
                  <a:lnTo>
                    <a:pt x="7117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603425" y="3056550"/>
              <a:ext cx="473850" cy="289900"/>
            </a:xfrm>
            <a:custGeom>
              <a:rect b="b" l="l" r="r" t="t"/>
              <a:pathLst>
                <a:path extrusionOk="0" h="11596" w="18954">
                  <a:moveTo>
                    <a:pt x="5557" y="0"/>
                  </a:moveTo>
                  <a:lnTo>
                    <a:pt x="4981" y="19"/>
                  </a:lnTo>
                  <a:lnTo>
                    <a:pt x="3940" y="279"/>
                  </a:lnTo>
                  <a:lnTo>
                    <a:pt x="3067" y="688"/>
                  </a:lnTo>
                  <a:lnTo>
                    <a:pt x="2416" y="1134"/>
                  </a:lnTo>
                  <a:lnTo>
                    <a:pt x="2230" y="1319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286" y="11595"/>
                  </a:lnTo>
                  <a:lnTo>
                    <a:pt x="2286" y="3791"/>
                  </a:lnTo>
                  <a:lnTo>
                    <a:pt x="2546" y="3494"/>
                  </a:lnTo>
                  <a:lnTo>
                    <a:pt x="3215" y="2936"/>
                  </a:lnTo>
                  <a:lnTo>
                    <a:pt x="4033" y="2472"/>
                  </a:lnTo>
                  <a:lnTo>
                    <a:pt x="4962" y="2193"/>
                  </a:lnTo>
                  <a:lnTo>
                    <a:pt x="5482" y="2174"/>
                  </a:lnTo>
                  <a:lnTo>
                    <a:pt x="5798" y="2193"/>
                  </a:lnTo>
                  <a:lnTo>
                    <a:pt x="6430" y="2323"/>
                  </a:lnTo>
                  <a:lnTo>
                    <a:pt x="6987" y="2583"/>
                  </a:lnTo>
                  <a:lnTo>
                    <a:pt x="7489" y="2936"/>
                  </a:lnTo>
                  <a:lnTo>
                    <a:pt x="7675" y="3159"/>
                  </a:lnTo>
                  <a:lnTo>
                    <a:pt x="7824" y="3345"/>
                  </a:lnTo>
                  <a:lnTo>
                    <a:pt x="8065" y="3791"/>
                  </a:lnTo>
                  <a:lnTo>
                    <a:pt x="8232" y="4330"/>
                  </a:lnTo>
                  <a:lnTo>
                    <a:pt x="8325" y="5017"/>
                  </a:lnTo>
                  <a:lnTo>
                    <a:pt x="8325" y="5426"/>
                  </a:lnTo>
                  <a:lnTo>
                    <a:pt x="8325" y="11595"/>
                  </a:lnTo>
                  <a:lnTo>
                    <a:pt x="10629" y="11595"/>
                  </a:lnTo>
                  <a:lnTo>
                    <a:pt x="10629" y="5798"/>
                  </a:lnTo>
                  <a:lnTo>
                    <a:pt x="10611" y="5222"/>
                  </a:lnTo>
                  <a:lnTo>
                    <a:pt x="10518" y="4218"/>
                  </a:lnTo>
                  <a:lnTo>
                    <a:pt x="10444" y="3791"/>
                  </a:lnTo>
                  <a:lnTo>
                    <a:pt x="10722" y="3494"/>
                  </a:lnTo>
                  <a:lnTo>
                    <a:pt x="11410" y="2936"/>
                  </a:lnTo>
                  <a:lnTo>
                    <a:pt x="12265" y="2472"/>
                  </a:lnTo>
                  <a:lnTo>
                    <a:pt x="13287" y="2193"/>
                  </a:lnTo>
                  <a:lnTo>
                    <a:pt x="13881" y="2174"/>
                  </a:lnTo>
                  <a:lnTo>
                    <a:pt x="14197" y="2193"/>
                  </a:lnTo>
                  <a:lnTo>
                    <a:pt x="14810" y="2323"/>
                  </a:lnTo>
                  <a:lnTo>
                    <a:pt x="15349" y="2583"/>
                  </a:lnTo>
                  <a:lnTo>
                    <a:pt x="15814" y="2936"/>
                  </a:lnTo>
                  <a:lnTo>
                    <a:pt x="16018" y="3159"/>
                  </a:lnTo>
                  <a:lnTo>
                    <a:pt x="16167" y="3345"/>
                  </a:lnTo>
                  <a:lnTo>
                    <a:pt x="16408" y="3791"/>
                  </a:lnTo>
                  <a:lnTo>
                    <a:pt x="16576" y="4330"/>
                  </a:lnTo>
                  <a:lnTo>
                    <a:pt x="16650" y="5017"/>
                  </a:lnTo>
                  <a:lnTo>
                    <a:pt x="16668" y="5426"/>
                  </a:lnTo>
                  <a:lnTo>
                    <a:pt x="16668" y="11595"/>
                  </a:lnTo>
                  <a:lnTo>
                    <a:pt x="18954" y="11595"/>
                  </a:lnTo>
                  <a:lnTo>
                    <a:pt x="18954" y="5798"/>
                  </a:lnTo>
                  <a:lnTo>
                    <a:pt x="18954" y="5110"/>
                  </a:lnTo>
                  <a:lnTo>
                    <a:pt x="18824" y="3939"/>
                  </a:lnTo>
                  <a:lnTo>
                    <a:pt x="18564" y="3010"/>
                  </a:lnTo>
                  <a:lnTo>
                    <a:pt x="18174" y="2249"/>
                  </a:lnTo>
                  <a:lnTo>
                    <a:pt x="17932" y="1914"/>
                  </a:lnTo>
                  <a:lnTo>
                    <a:pt x="17560" y="1468"/>
                  </a:lnTo>
                  <a:lnTo>
                    <a:pt x="16668" y="781"/>
                  </a:lnTo>
                  <a:lnTo>
                    <a:pt x="15628" y="279"/>
                  </a:lnTo>
                  <a:lnTo>
                    <a:pt x="14494" y="19"/>
                  </a:lnTo>
                  <a:lnTo>
                    <a:pt x="13881" y="0"/>
                  </a:lnTo>
                  <a:lnTo>
                    <a:pt x="13138" y="19"/>
                  </a:lnTo>
                  <a:lnTo>
                    <a:pt x="11874" y="316"/>
                  </a:lnTo>
                  <a:lnTo>
                    <a:pt x="10834" y="818"/>
                  </a:lnTo>
                  <a:lnTo>
                    <a:pt x="9960" y="1505"/>
                  </a:lnTo>
                  <a:lnTo>
                    <a:pt x="9570" y="1877"/>
                  </a:lnTo>
                  <a:lnTo>
                    <a:pt x="9199" y="1468"/>
                  </a:lnTo>
                  <a:lnTo>
                    <a:pt x="8325" y="781"/>
                  </a:lnTo>
                  <a:lnTo>
                    <a:pt x="7322" y="279"/>
                  </a:lnTo>
                  <a:lnTo>
                    <a:pt x="6170" y="19"/>
                  </a:lnTo>
                  <a:lnTo>
                    <a:pt x="5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119525" y="3056550"/>
              <a:ext cx="287125" cy="295925"/>
            </a:xfrm>
            <a:custGeom>
              <a:rect b="b" l="l" r="r" t="t"/>
              <a:pathLst>
                <a:path extrusionOk="0" h="11837" w="11485">
                  <a:moveTo>
                    <a:pt x="5947" y="2174"/>
                  </a:moveTo>
                  <a:lnTo>
                    <a:pt x="6467" y="2193"/>
                  </a:lnTo>
                  <a:lnTo>
                    <a:pt x="7396" y="2434"/>
                  </a:lnTo>
                  <a:lnTo>
                    <a:pt x="8233" y="2862"/>
                  </a:lnTo>
                  <a:lnTo>
                    <a:pt x="8902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77" y="9012"/>
                  </a:lnTo>
                  <a:lnTo>
                    <a:pt x="7359" y="9440"/>
                  </a:lnTo>
                  <a:lnTo>
                    <a:pt x="6505" y="9644"/>
                  </a:lnTo>
                  <a:lnTo>
                    <a:pt x="6077" y="9663"/>
                  </a:lnTo>
                  <a:lnTo>
                    <a:pt x="5668" y="9644"/>
                  </a:lnTo>
                  <a:lnTo>
                    <a:pt x="4907" y="9495"/>
                  </a:lnTo>
                  <a:lnTo>
                    <a:pt x="4219" y="9198"/>
                  </a:lnTo>
                  <a:lnTo>
                    <a:pt x="3624" y="8789"/>
                  </a:lnTo>
                  <a:lnTo>
                    <a:pt x="3123" y="8288"/>
                  </a:lnTo>
                  <a:lnTo>
                    <a:pt x="2732" y="7693"/>
                  </a:lnTo>
                  <a:lnTo>
                    <a:pt x="2454" y="7024"/>
                  </a:lnTo>
                  <a:lnTo>
                    <a:pt x="2324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831"/>
                  </a:lnTo>
                  <a:lnTo>
                    <a:pt x="2695" y="4162"/>
                  </a:lnTo>
                  <a:lnTo>
                    <a:pt x="3067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315" y="0"/>
                  </a:moveTo>
                  <a:lnTo>
                    <a:pt x="4572" y="93"/>
                  </a:lnTo>
                  <a:lnTo>
                    <a:pt x="3866" y="279"/>
                  </a:lnTo>
                  <a:lnTo>
                    <a:pt x="3234" y="558"/>
                  </a:lnTo>
                  <a:lnTo>
                    <a:pt x="2937" y="725"/>
                  </a:lnTo>
                  <a:lnTo>
                    <a:pt x="2621" y="911"/>
                  </a:lnTo>
                  <a:lnTo>
                    <a:pt x="2026" y="1375"/>
                  </a:lnTo>
                  <a:lnTo>
                    <a:pt x="1487" y="1914"/>
                  </a:lnTo>
                  <a:lnTo>
                    <a:pt x="1023" y="2527"/>
                  </a:lnTo>
                  <a:lnTo>
                    <a:pt x="633" y="3178"/>
                  </a:lnTo>
                  <a:lnTo>
                    <a:pt x="335" y="3902"/>
                  </a:lnTo>
                  <a:lnTo>
                    <a:pt x="131" y="4683"/>
                  </a:lnTo>
                  <a:lnTo>
                    <a:pt x="20" y="5500"/>
                  </a:lnTo>
                  <a:lnTo>
                    <a:pt x="1" y="5909"/>
                  </a:lnTo>
                  <a:lnTo>
                    <a:pt x="20" y="6336"/>
                  </a:lnTo>
                  <a:lnTo>
                    <a:pt x="131" y="7154"/>
                  </a:lnTo>
                  <a:lnTo>
                    <a:pt x="335" y="7916"/>
                  </a:lnTo>
                  <a:lnTo>
                    <a:pt x="633" y="8641"/>
                  </a:lnTo>
                  <a:lnTo>
                    <a:pt x="1004" y="9291"/>
                  </a:lnTo>
                  <a:lnTo>
                    <a:pt x="1469" y="9904"/>
                  </a:lnTo>
                  <a:lnTo>
                    <a:pt x="2008" y="10424"/>
                  </a:lnTo>
                  <a:lnTo>
                    <a:pt x="2584" y="10889"/>
                  </a:lnTo>
                  <a:lnTo>
                    <a:pt x="2900" y="11093"/>
                  </a:lnTo>
                  <a:lnTo>
                    <a:pt x="3197" y="11242"/>
                  </a:lnTo>
                  <a:lnTo>
                    <a:pt x="388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61" y="11837"/>
                  </a:lnTo>
                  <a:lnTo>
                    <a:pt x="6263" y="11818"/>
                  </a:lnTo>
                  <a:lnTo>
                    <a:pt x="7229" y="11651"/>
                  </a:lnTo>
                  <a:lnTo>
                    <a:pt x="8103" y="11335"/>
                  </a:lnTo>
                  <a:lnTo>
                    <a:pt x="8902" y="10852"/>
                  </a:lnTo>
                  <a:lnTo>
                    <a:pt x="9255" y="10554"/>
                  </a:lnTo>
                  <a:lnTo>
                    <a:pt x="9255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5" y="242"/>
                  </a:lnTo>
                  <a:lnTo>
                    <a:pt x="9255" y="1282"/>
                  </a:lnTo>
                  <a:lnTo>
                    <a:pt x="8864" y="966"/>
                  </a:lnTo>
                  <a:lnTo>
                    <a:pt x="8028" y="465"/>
                  </a:lnTo>
                  <a:lnTo>
                    <a:pt x="7118" y="149"/>
                  </a:lnTo>
                  <a:lnTo>
                    <a:pt x="6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448900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8" y="13695"/>
                  </a:lnTo>
                  <a:lnTo>
                    <a:pt x="4757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0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708575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9" y="13695"/>
                  </a:lnTo>
                  <a:lnTo>
                    <a:pt x="4758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58975" y="3056550"/>
              <a:ext cx="275025" cy="295925"/>
            </a:xfrm>
            <a:custGeom>
              <a:rect b="b" l="l" r="r" t="t"/>
              <a:pathLst>
                <a:path extrusionOk="0" h="11837" w="11001">
                  <a:moveTo>
                    <a:pt x="5872" y="2007"/>
                  </a:moveTo>
                  <a:lnTo>
                    <a:pt x="6355" y="2100"/>
                  </a:lnTo>
                  <a:lnTo>
                    <a:pt x="7061" y="2379"/>
                  </a:lnTo>
                  <a:lnTo>
                    <a:pt x="7879" y="3048"/>
                  </a:lnTo>
                  <a:lnTo>
                    <a:pt x="8325" y="3698"/>
                  </a:lnTo>
                  <a:lnTo>
                    <a:pt x="8529" y="4200"/>
                  </a:lnTo>
                  <a:lnTo>
                    <a:pt x="8603" y="4460"/>
                  </a:lnTo>
                  <a:lnTo>
                    <a:pt x="2416" y="4460"/>
                  </a:lnTo>
                  <a:lnTo>
                    <a:pt x="2509" y="4200"/>
                  </a:lnTo>
                  <a:lnTo>
                    <a:pt x="2732" y="3698"/>
                  </a:lnTo>
                  <a:lnTo>
                    <a:pt x="3029" y="3233"/>
                  </a:lnTo>
                  <a:lnTo>
                    <a:pt x="3401" y="2843"/>
                  </a:lnTo>
                  <a:lnTo>
                    <a:pt x="4051" y="2379"/>
                  </a:lnTo>
                  <a:lnTo>
                    <a:pt x="4794" y="2100"/>
                  </a:lnTo>
                  <a:lnTo>
                    <a:pt x="5333" y="2007"/>
                  </a:lnTo>
                  <a:close/>
                  <a:moveTo>
                    <a:pt x="5537" y="0"/>
                  </a:moveTo>
                  <a:lnTo>
                    <a:pt x="4943" y="19"/>
                  </a:lnTo>
                  <a:lnTo>
                    <a:pt x="3828" y="242"/>
                  </a:lnTo>
                  <a:lnTo>
                    <a:pt x="2825" y="669"/>
                  </a:lnTo>
                  <a:lnTo>
                    <a:pt x="1951" y="1301"/>
                  </a:lnTo>
                  <a:lnTo>
                    <a:pt x="1208" y="2081"/>
                  </a:lnTo>
                  <a:lnTo>
                    <a:pt x="632" y="3029"/>
                  </a:lnTo>
                  <a:lnTo>
                    <a:pt x="242" y="4107"/>
                  </a:lnTo>
                  <a:lnTo>
                    <a:pt x="19" y="5277"/>
                  </a:lnTo>
                  <a:lnTo>
                    <a:pt x="0" y="5909"/>
                  </a:lnTo>
                  <a:lnTo>
                    <a:pt x="19" y="6541"/>
                  </a:lnTo>
                  <a:lnTo>
                    <a:pt x="260" y="7730"/>
                  </a:lnTo>
                  <a:lnTo>
                    <a:pt x="688" y="8808"/>
                  </a:lnTo>
                  <a:lnTo>
                    <a:pt x="1319" y="9737"/>
                  </a:lnTo>
                  <a:lnTo>
                    <a:pt x="2100" y="10536"/>
                  </a:lnTo>
                  <a:lnTo>
                    <a:pt x="3048" y="11149"/>
                  </a:lnTo>
                  <a:lnTo>
                    <a:pt x="4107" y="11595"/>
                  </a:lnTo>
                  <a:lnTo>
                    <a:pt x="5259" y="11818"/>
                  </a:lnTo>
                  <a:lnTo>
                    <a:pt x="5872" y="11837"/>
                  </a:lnTo>
                  <a:lnTo>
                    <a:pt x="6299" y="11818"/>
                  </a:lnTo>
                  <a:lnTo>
                    <a:pt x="7117" y="11744"/>
                  </a:lnTo>
                  <a:lnTo>
                    <a:pt x="8195" y="11465"/>
                  </a:lnTo>
                  <a:lnTo>
                    <a:pt x="9402" y="10870"/>
                  </a:lnTo>
                  <a:lnTo>
                    <a:pt x="10313" y="10109"/>
                  </a:lnTo>
                  <a:lnTo>
                    <a:pt x="10666" y="9718"/>
                  </a:lnTo>
                  <a:lnTo>
                    <a:pt x="9161" y="8288"/>
                  </a:lnTo>
                  <a:lnTo>
                    <a:pt x="8901" y="8566"/>
                  </a:lnTo>
                  <a:lnTo>
                    <a:pt x="8288" y="9087"/>
                  </a:lnTo>
                  <a:lnTo>
                    <a:pt x="7507" y="9533"/>
                  </a:lnTo>
                  <a:lnTo>
                    <a:pt x="6504" y="9811"/>
                  </a:lnTo>
                  <a:lnTo>
                    <a:pt x="5891" y="9830"/>
                  </a:lnTo>
                  <a:lnTo>
                    <a:pt x="5537" y="9811"/>
                  </a:lnTo>
                  <a:lnTo>
                    <a:pt x="4831" y="9681"/>
                  </a:lnTo>
                  <a:lnTo>
                    <a:pt x="4200" y="9421"/>
                  </a:lnTo>
                  <a:lnTo>
                    <a:pt x="3624" y="9049"/>
                  </a:lnTo>
                  <a:lnTo>
                    <a:pt x="3122" y="8585"/>
                  </a:lnTo>
                  <a:lnTo>
                    <a:pt x="2732" y="8046"/>
                  </a:lnTo>
                  <a:lnTo>
                    <a:pt x="2434" y="7433"/>
                  </a:lnTo>
                  <a:lnTo>
                    <a:pt x="2267" y="6745"/>
                  </a:lnTo>
                  <a:lnTo>
                    <a:pt x="2230" y="6392"/>
                  </a:lnTo>
                  <a:lnTo>
                    <a:pt x="10982" y="6392"/>
                  </a:lnTo>
                  <a:lnTo>
                    <a:pt x="11001" y="6095"/>
                  </a:lnTo>
                  <a:lnTo>
                    <a:pt x="11001" y="5909"/>
                  </a:lnTo>
                  <a:lnTo>
                    <a:pt x="10982" y="5296"/>
                  </a:lnTo>
                  <a:lnTo>
                    <a:pt x="10778" y="4125"/>
                  </a:lnTo>
                  <a:lnTo>
                    <a:pt x="10387" y="3048"/>
                  </a:lnTo>
                  <a:lnTo>
                    <a:pt x="9811" y="2100"/>
                  </a:lnTo>
                  <a:lnTo>
                    <a:pt x="9087" y="1319"/>
                  </a:lnTo>
                  <a:lnTo>
                    <a:pt x="8213" y="688"/>
                  </a:lnTo>
                  <a:lnTo>
                    <a:pt x="7228" y="242"/>
                  </a:lnTo>
                  <a:lnTo>
                    <a:pt x="6132" y="19"/>
                  </a:lnTo>
                  <a:lnTo>
                    <a:pt x="55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8230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0" y="0"/>
                  </a:moveTo>
                  <a:lnTo>
                    <a:pt x="5017" y="19"/>
                  </a:lnTo>
                  <a:lnTo>
                    <a:pt x="3958" y="279"/>
                  </a:lnTo>
                  <a:lnTo>
                    <a:pt x="3085" y="706"/>
                  </a:lnTo>
                  <a:lnTo>
                    <a:pt x="2453" y="1264"/>
                  </a:lnTo>
                  <a:lnTo>
                    <a:pt x="2211" y="1542"/>
                  </a:lnTo>
                  <a:lnTo>
                    <a:pt x="2211" y="242"/>
                  </a:lnTo>
                  <a:lnTo>
                    <a:pt x="0" y="242"/>
                  </a:lnTo>
                  <a:lnTo>
                    <a:pt x="0" y="11595"/>
                  </a:lnTo>
                  <a:lnTo>
                    <a:pt x="2286" y="11595"/>
                  </a:lnTo>
                  <a:lnTo>
                    <a:pt x="2286" y="4088"/>
                  </a:lnTo>
                  <a:lnTo>
                    <a:pt x="2546" y="3679"/>
                  </a:lnTo>
                  <a:lnTo>
                    <a:pt x="3215" y="2992"/>
                  </a:lnTo>
                  <a:lnTo>
                    <a:pt x="4032" y="2472"/>
                  </a:lnTo>
                  <a:lnTo>
                    <a:pt x="4906" y="2193"/>
                  </a:lnTo>
                  <a:lnTo>
                    <a:pt x="5352" y="2174"/>
                  </a:lnTo>
                  <a:lnTo>
                    <a:pt x="5853" y="2193"/>
                  </a:lnTo>
                  <a:lnTo>
                    <a:pt x="6262" y="2267"/>
                  </a:lnTo>
                  <a:lnTo>
                    <a:pt x="6522" y="75"/>
                  </a:lnTo>
                  <a:lnTo>
                    <a:pt x="6058" y="19"/>
                  </a:lnTo>
                  <a:lnTo>
                    <a:pt x="56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454625" y="3056550"/>
              <a:ext cx="220225" cy="295925"/>
            </a:xfrm>
            <a:custGeom>
              <a:rect b="b" l="l" r="r" t="t"/>
              <a:pathLst>
                <a:path extrusionOk="0" h="11837" w="8809">
                  <a:moveTo>
                    <a:pt x="4182" y="0"/>
                  </a:moveTo>
                  <a:lnTo>
                    <a:pt x="3420" y="112"/>
                  </a:lnTo>
                  <a:lnTo>
                    <a:pt x="2677" y="316"/>
                  </a:lnTo>
                  <a:lnTo>
                    <a:pt x="2008" y="651"/>
                  </a:lnTo>
                  <a:lnTo>
                    <a:pt x="1394" y="1078"/>
                  </a:lnTo>
                  <a:lnTo>
                    <a:pt x="911" y="1635"/>
                  </a:lnTo>
                  <a:lnTo>
                    <a:pt x="558" y="2304"/>
                  </a:lnTo>
                  <a:lnTo>
                    <a:pt x="372" y="3103"/>
                  </a:lnTo>
                  <a:lnTo>
                    <a:pt x="354" y="3549"/>
                  </a:lnTo>
                  <a:lnTo>
                    <a:pt x="354" y="3847"/>
                  </a:lnTo>
                  <a:lnTo>
                    <a:pt x="465" y="4367"/>
                  </a:lnTo>
                  <a:lnTo>
                    <a:pt x="670" y="4850"/>
                  </a:lnTo>
                  <a:lnTo>
                    <a:pt x="967" y="5259"/>
                  </a:lnTo>
                  <a:lnTo>
                    <a:pt x="1525" y="5779"/>
                  </a:lnTo>
                  <a:lnTo>
                    <a:pt x="2454" y="6281"/>
                  </a:lnTo>
                  <a:lnTo>
                    <a:pt x="2955" y="6467"/>
                  </a:lnTo>
                  <a:lnTo>
                    <a:pt x="4237" y="6838"/>
                  </a:lnTo>
                  <a:lnTo>
                    <a:pt x="5613" y="7247"/>
                  </a:lnTo>
                  <a:lnTo>
                    <a:pt x="6021" y="7489"/>
                  </a:lnTo>
                  <a:lnTo>
                    <a:pt x="6337" y="7786"/>
                  </a:lnTo>
                  <a:lnTo>
                    <a:pt x="6504" y="8176"/>
                  </a:lnTo>
                  <a:lnTo>
                    <a:pt x="6504" y="8399"/>
                  </a:lnTo>
                  <a:lnTo>
                    <a:pt x="6504" y="8566"/>
                  </a:lnTo>
                  <a:lnTo>
                    <a:pt x="6412" y="8864"/>
                  </a:lnTo>
                  <a:lnTo>
                    <a:pt x="6151" y="9254"/>
                  </a:lnTo>
                  <a:lnTo>
                    <a:pt x="5594" y="9625"/>
                  </a:lnTo>
                  <a:lnTo>
                    <a:pt x="4906" y="9811"/>
                  </a:lnTo>
                  <a:lnTo>
                    <a:pt x="4535" y="9830"/>
                  </a:lnTo>
                  <a:lnTo>
                    <a:pt x="4107" y="9811"/>
                  </a:lnTo>
                  <a:lnTo>
                    <a:pt x="3253" y="9663"/>
                  </a:lnTo>
                  <a:lnTo>
                    <a:pt x="2398" y="9347"/>
                  </a:lnTo>
                  <a:lnTo>
                    <a:pt x="1580" y="8864"/>
                  </a:lnTo>
                  <a:lnTo>
                    <a:pt x="1172" y="8566"/>
                  </a:lnTo>
                  <a:lnTo>
                    <a:pt x="1" y="10276"/>
                  </a:lnTo>
                  <a:lnTo>
                    <a:pt x="465" y="10629"/>
                  </a:lnTo>
                  <a:lnTo>
                    <a:pt x="1506" y="11223"/>
                  </a:lnTo>
                  <a:lnTo>
                    <a:pt x="2658" y="11614"/>
                  </a:lnTo>
                  <a:lnTo>
                    <a:pt x="3903" y="11818"/>
                  </a:lnTo>
                  <a:lnTo>
                    <a:pt x="4591" y="11837"/>
                  </a:lnTo>
                  <a:lnTo>
                    <a:pt x="4999" y="11818"/>
                  </a:lnTo>
                  <a:lnTo>
                    <a:pt x="5798" y="11707"/>
                  </a:lnTo>
                  <a:lnTo>
                    <a:pt x="6542" y="11465"/>
                  </a:lnTo>
                  <a:lnTo>
                    <a:pt x="7229" y="11112"/>
                  </a:lnTo>
                  <a:lnTo>
                    <a:pt x="7805" y="10666"/>
                  </a:lnTo>
                  <a:lnTo>
                    <a:pt x="8288" y="10127"/>
                  </a:lnTo>
                  <a:lnTo>
                    <a:pt x="8623" y="9477"/>
                  </a:lnTo>
                  <a:lnTo>
                    <a:pt x="8790" y="8752"/>
                  </a:lnTo>
                  <a:lnTo>
                    <a:pt x="8809" y="8362"/>
                  </a:lnTo>
                  <a:lnTo>
                    <a:pt x="8790" y="7934"/>
                  </a:lnTo>
                  <a:lnTo>
                    <a:pt x="8586" y="7191"/>
                  </a:lnTo>
                  <a:lnTo>
                    <a:pt x="8214" y="6578"/>
                  </a:lnTo>
                  <a:lnTo>
                    <a:pt x="7712" y="6058"/>
                  </a:lnTo>
                  <a:lnTo>
                    <a:pt x="7099" y="5649"/>
                  </a:lnTo>
                  <a:lnTo>
                    <a:pt x="6430" y="5314"/>
                  </a:lnTo>
                  <a:lnTo>
                    <a:pt x="5371" y="4943"/>
                  </a:lnTo>
                  <a:lnTo>
                    <a:pt x="4683" y="4757"/>
                  </a:lnTo>
                  <a:lnTo>
                    <a:pt x="3847" y="4553"/>
                  </a:lnTo>
                  <a:lnTo>
                    <a:pt x="2974" y="4125"/>
                  </a:lnTo>
                  <a:lnTo>
                    <a:pt x="2677" y="3698"/>
                  </a:lnTo>
                  <a:lnTo>
                    <a:pt x="2658" y="3438"/>
                  </a:lnTo>
                  <a:lnTo>
                    <a:pt x="2677" y="3103"/>
                  </a:lnTo>
                  <a:lnTo>
                    <a:pt x="2993" y="2583"/>
                  </a:lnTo>
                  <a:lnTo>
                    <a:pt x="3550" y="2211"/>
                  </a:lnTo>
                  <a:lnTo>
                    <a:pt x="4293" y="2026"/>
                  </a:lnTo>
                  <a:lnTo>
                    <a:pt x="4702" y="2007"/>
                  </a:lnTo>
                  <a:lnTo>
                    <a:pt x="5037" y="2007"/>
                  </a:lnTo>
                  <a:lnTo>
                    <a:pt x="5687" y="2137"/>
                  </a:lnTo>
                  <a:lnTo>
                    <a:pt x="6300" y="2379"/>
                  </a:lnTo>
                  <a:lnTo>
                    <a:pt x="6876" y="2713"/>
                  </a:lnTo>
                  <a:lnTo>
                    <a:pt x="7136" y="2899"/>
                  </a:lnTo>
                  <a:lnTo>
                    <a:pt x="8325" y="1264"/>
                  </a:lnTo>
                  <a:lnTo>
                    <a:pt x="7972" y="985"/>
                  </a:lnTo>
                  <a:lnTo>
                    <a:pt x="7192" y="539"/>
                  </a:lnTo>
                  <a:lnTo>
                    <a:pt x="6244" y="205"/>
                  </a:lnTo>
                  <a:lnTo>
                    <a:pt x="5167" y="19"/>
                  </a:lnTo>
                  <a:lnTo>
                    <a:pt x="45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735225" y="3267900"/>
              <a:ext cx="84575" cy="84575"/>
            </a:xfrm>
            <a:custGeom>
              <a:rect b="b" l="l" r="r" t="t"/>
              <a:pathLst>
                <a:path extrusionOk="0" h="3383" w="3383">
                  <a:moveTo>
                    <a:pt x="1691" y="1"/>
                  </a:moveTo>
                  <a:lnTo>
                    <a:pt x="1357" y="19"/>
                  </a:lnTo>
                  <a:lnTo>
                    <a:pt x="744" y="279"/>
                  </a:lnTo>
                  <a:lnTo>
                    <a:pt x="279" y="725"/>
                  </a:lnTo>
                  <a:lnTo>
                    <a:pt x="37" y="1339"/>
                  </a:lnTo>
                  <a:lnTo>
                    <a:pt x="0" y="1692"/>
                  </a:lnTo>
                  <a:lnTo>
                    <a:pt x="37" y="2045"/>
                  </a:lnTo>
                  <a:lnTo>
                    <a:pt x="279" y="2639"/>
                  </a:lnTo>
                  <a:lnTo>
                    <a:pt x="744" y="3104"/>
                  </a:lnTo>
                  <a:lnTo>
                    <a:pt x="1357" y="3364"/>
                  </a:lnTo>
                  <a:lnTo>
                    <a:pt x="1691" y="3383"/>
                  </a:lnTo>
                  <a:lnTo>
                    <a:pt x="2044" y="3364"/>
                  </a:lnTo>
                  <a:lnTo>
                    <a:pt x="2657" y="3104"/>
                  </a:lnTo>
                  <a:lnTo>
                    <a:pt x="3103" y="2639"/>
                  </a:lnTo>
                  <a:lnTo>
                    <a:pt x="3364" y="2045"/>
                  </a:lnTo>
                  <a:lnTo>
                    <a:pt x="3382" y="1692"/>
                  </a:lnTo>
                  <a:lnTo>
                    <a:pt x="3364" y="1339"/>
                  </a:lnTo>
                  <a:lnTo>
                    <a:pt x="3103" y="725"/>
                  </a:lnTo>
                  <a:lnTo>
                    <a:pt x="2657" y="279"/>
                  </a:lnTo>
                  <a:lnTo>
                    <a:pt x="2044" y="19"/>
                  </a:lnTo>
                  <a:lnTo>
                    <a:pt x="1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660075" y="2312350"/>
              <a:ext cx="401850" cy="434825"/>
            </a:xfrm>
            <a:custGeom>
              <a:rect b="b" l="l" r="r" t="t"/>
              <a:pathLst>
                <a:path extrusionOk="0" h="17393" w="16074">
                  <a:moveTo>
                    <a:pt x="8920" y="1"/>
                  </a:moveTo>
                  <a:lnTo>
                    <a:pt x="8418" y="19"/>
                  </a:lnTo>
                  <a:lnTo>
                    <a:pt x="7471" y="112"/>
                  </a:lnTo>
                  <a:lnTo>
                    <a:pt x="6579" y="279"/>
                  </a:lnTo>
                  <a:lnTo>
                    <a:pt x="5705" y="521"/>
                  </a:lnTo>
                  <a:lnTo>
                    <a:pt x="4516" y="1041"/>
                  </a:lnTo>
                  <a:lnTo>
                    <a:pt x="3085" y="1970"/>
                  </a:lnTo>
                  <a:lnTo>
                    <a:pt x="1915" y="3141"/>
                  </a:lnTo>
                  <a:lnTo>
                    <a:pt x="1004" y="4534"/>
                  </a:lnTo>
                  <a:lnTo>
                    <a:pt x="354" y="6095"/>
                  </a:lnTo>
                  <a:lnTo>
                    <a:pt x="38" y="7805"/>
                  </a:lnTo>
                  <a:lnTo>
                    <a:pt x="1" y="8697"/>
                  </a:lnTo>
                  <a:lnTo>
                    <a:pt x="38" y="9607"/>
                  </a:lnTo>
                  <a:lnTo>
                    <a:pt x="372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53" y="16371"/>
                  </a:lnTo>
                  <a:lnTo>
                    <a:pt x="5761" y="16891"/>
                  </a:lnTo>
                  <a:lnTo>
                    <a:pt x="6616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48" y="17263"/>
                  </a:lnTo>
                  <a:lnTo>
                    <a:pt x="11689" y="17040"/>
                  </a:lnTo>
                  <a:lnTo>
                    <a:pt x="12655" y="16705"/>
                  </a:lnTo>
                  <a:lnTo>
                    <a:pt x="13565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7" y="14513"/>
                  </a:lnTo>
                  <a:lnTo>
                    <a:pt x="16074" y="14160"/>
                  </a:lnTo>
                  <a:lnTo>
                    <a:pt x="13826" y="12153"/>
                  </a:lnTo>
                  <a:lnTo>
                    <a:pt x="13435" y="12636"/>
                  </a:lnTo>
                  <a:lnTo>
                    <a:pt x="12469" y="13472"/>
                  </a:lnTo>
                  <a:lnTo>
                    <a:pt x="11261" y="14104"/>
                  </a:lnTo>
                  <a:lnTo>
                    <a:pt x="10221" y="14401"/>
                  </a:lnTo>
                  <a:lnTo>
                    <a:pt x="9440" y="14494"/>
                  </a:lnTo>
                  <a:lnTo>
                    <a:pt x="9050" y="14513"/>
                  </a:lnTo>
                  <a:lnTo>
                    <a:pt x="8437" y="14476"/>
                  </a:lnTo>
                  <a:lnTo>
                    <a:pt x="7285" y="14253"/>
                  </a:lnTo>
                  <a:lnTo>
                    <a:pt x="6244" y="13825"/>
                  </a:lnTo>
                  <a:lnTo>
                    <a:pt x="5334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3" y="10462"/>
                  </a:lnTo>
                  <a:lnTo>
                    <a:pt x="3290" y="9310"/>
                  </a:lnTo>
                  <a:lnTo>
                    <a:pt x="3271" y="8715"/>
                  </a:lnTo>
                  <a:lnTo>
                    <a:pt x="3290" y="8102"/>
                  </a:lnTo>
                  <a:lnTo>
                    <a:pt x="3494" y="6969"/>
                  </a:lnTo>
                  <a:lnTo>
                    <a:pt x="3921" y="5928"/>
                  </a:lnTo>
                  <a:lnTo>
                    <a:pt x="4516" y="4999"/>
                  </a:lnTo>
                  <a:lnTo>
                    <a:pt x="5259" y="4219"/>
                  </a:lnTo>
                  <a:lnTo>
                    <a:pt x="6170" y="3605"/>
                  </a:lnTo>
                  <a:lnTo>
                    <a:pt x="7173" y="3159"/>
                  </a:lnTo>
                  <a:lnTo>
                    <a:pt x="8307" y="2918"/>
                  </a:lnTo>
                  <a:lnTo>
                    <a:pt x="8901" y="2899"/>
                  </a:lnTo>
                  <a:lnTo>
                    <a:pt x="9515" y="2936"/>
                  </a:lnTo>
                  <a:lnTo>
                    <a:pt x="10667" y="3178"/>
                  </a:lnTo>
                  <a:lnTo>
                    <a:pt x="11707" y="3643"/>
                  </a:lnTo>
                  <a:lnTo>
                    <a:pt x="12599" y="4274"/>
                  </a:lnTo>
                  <a:lnTo>
                    <a:pt x="13008" y="4646"/>
                  </a:lnTo>
                  <a:lnTo>
                    <a:pt x="15108" y="2435"/>
                  </a:lnTo>
                  <a:lnTo>
                    <a:pt x="14513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100925" y="2442425"/>
              <a:ext cx="187250" cy="299175"/>
            </a:xfrm>
            <a:custGeom>
              <a:rect b="b" l="l" r="r" t="t"/>
              <a:pathLst>
                <a:path extrusionOk="0" h="11967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67"/>
                  </a:lnTo>
                  <a:lnTo>
                    <a:pt x="3141" y="11967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90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29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303475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28" y="2546"/>
                  </a:moveTo>
                  <a:lnTo>
                    <a:pt x="6374" y="2639"/>
                  </a:lnTo>
                  <a:lnTo>
                    <a:pt x="6969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09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80" y="3475"/>
                  </a:lnTo>
                  <a:lnTo>
                    <a:pt x="4349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686" y="0"/>
                  </a:moveTo>
                  <a:lnTo>
                    <a:pt x="5055" y="19"/>
                  </a:lnTo>
                  <a:lnTo>
                    <a:pt x="3865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05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42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41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81" y="10592"/>
                  </a:lnTo>
                  <a:lnTo>
                    <a:pt x="10945" y="10090"/>
                  </a:lnTo>
                  <a:lnTo>
                    <a:pt x="9143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296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47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29" y="6894"/>
                  </a:lnTo>
                  <a:lnTo>
                    <a:pt x="11149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6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620300" y="2442425"/>
              <a:ext cx="305225" cy="304750"/>
            </a:xfrm>
            <a:custGeom>
              <a:rect b="b" l="l" r="r" t="t"/>
              <a:pathLst>
                <a:path extrusionOk="0" h="12190" w="12209">
                  <a:moveTo>
                    <a:pt x="6169" y="2899"/>
                  </a:moveTo>
                  <a:lnTo>
                    <a:pt x="6615" y="2918"/>
                  </a:lnTo>
                  <a:lnTo>
                    <a:pt x="7433" y="3122"/>
                  </a:lnTo>
                  <a:lnTo>
                    <a:pt x="8176" y="3494"/>
                  </a:lnTo>
                  <a:lnTo>
                    <a:pt x="8808" y="4033"/>
                  </a:lnTo>
                  <a:lnTo>
                    <a:pt x="9068" y="4348"/>
                  </a:lnTo>
                  <a:lnTo>
                    <a:pt x="9068" y="7860"/>
                  </a:lnTo>
                  <a:lnTo>
                    <a:pt x="8826" y="8176"/>
                  </a:lnTo>
                  <a:lnTo>
                    <a:pt x="8213" y="8697"/>
                  </a:lnTo>
                  <a:lnTo>
                    <a:pt x="7489" y="9087"/>
                  </a:lnTo>
                  <a:lnTo>
                    <a:pt x="6671" y="9291"/>
                  </a:lnTo>
                  <a:lnTo>
                    <a:pt x="6244" y="9310"/>
                  </a:lnTo>
                  <a:lnTo>
                    <a:pt x="5909" y="9291"/>
                  </a:lnTo>
                  <a:lnTo>
                    <a:pt x="5296" y="9161"/>
                  </a:lnTo>
                  <a:lnTo>
                    <a:pt x="4739" y="8938"/>
                  </a:lnTo>
                  <a:lnTo>
                    <a:pt x="4237" y="8604"/>
                  </a:lnTo>
                  <a:lnTo>
                    <a:pt x="3828" y="8176"/>
                  </a:lnTo>
                  <a:lnTo>
                    <a:pt x="3494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0" y="6114"/>
                  </a:lnTo>
                  <a:lnTo>
                    <a:pt x="3159" y="5798"/>
                  </a:lnTo>
                  <a:lnTo>
                    <a:pt x="3252" y="5185"/>
                  </a:lnTo>
                  <a:lnTo>
                    <a:pt x="3475" y="4609"/>
                  </a:lnTo>
                  <a:lnTo>
                    <a:pt x="3772" y="4107"/>
                  </a:lnTo>
                  <a:lnTo>
                    <a:pt x="4162" y="3661"/>
                  </a:lnTo>
                  <a:lnTo>
                    <a:pt x="4646" y="3308"/>
                  </a:lnTo>
                  <a:lnTo>
                    <a:pt x="5203" y="3048"/>
                  </a:lnTo>
                  <a:lnTo>
                    <a:pt x="5816" y="2918"/>
                  </a:lnTo>
                  <a:lnTo>
                    <a:pt x="6169" y="2899"/>
                  </a:lnTo>
                  <a:close/>
                  <a:moveTo>
                    <a:pt x="5742" y="0"/>
                  </a:moveTo>
                  <a:lnTo>
                    <a:pt x="5166" y="19"/>
                  </a:lnTo>
                  <a:lnTo>
                    <a:pt x="4032" y="261"/>
                  </a:lnTo>
                  <a:lnTo>
                    <a:pt x="2992" y="707"/>
                  </a:lnTo>
                  <a:lnTo>
                    <a:pt x="2081" y="1357"/>
                  </a:lnTo>
                  <a:lnTo>
                    <a:pt x="1301" y="2193"/>
                  </a:lnTo>
                  <a:lnTo>
                    <a:pt x="688" y="3159"/>
                  </a:lnTo>
                  <a:lnTo>
                    <a:pt x="260" y="4256"/>
                  </a:lnTo>
                  <a:lnTo>
                    <a:pt x="19" y="5463"/>
                  </a:lnTo>
                  <a:lnTo>
                    <a:pt x="0" y="6114"/>
                  </a:lnTo>
                  <a:lnTo>
                    <a:pt x="19" y="6708"/>
                  </a:lnTo>
                  <a:lnTo>
                    <a:pt x="223" y="7842"/>
                  </a:lnTo>
                  <a:lnTo>
                    <a:pt x="613" y="8882"/>
                  </a:lnTo>
                  <a:lnTo>
                    <a:pt x="1171" y="9811"/>
                  </a:lnTo>
                  <a:lnTo>
                    <a:pt x="1505" y="10220"/>
                  </a:lnTo>
                  <a:lnTo>
                    <a:pt x="1914" y="10666"/>
                  </a:lnTo>
                  <a:lnTo>
                    <a:pt x="2899" y="11391"/>
                  </a:lnTo>
                  <a:lnTo>
                    <a:pt x="4032" y="11893"/>
                  </a:lnTo>
                  <a:lnTo>
                    <a:pt x="5277" y="12171"/>
                  </a:lnTo>
                  <a:lnTo>
                    <a:pt x="5928" y="12190"/>
                  </a:lnTo>
                  <a:lnTo>
                    <a:pt x="6299" y="12190"/>
                  </a:lnTo>
                  <a:lnTo>
                    <a:pt x="6987" y="12097"/>
                  </a:lnTo>
                  <a:lnTo>
                    <a:pt x="7582" y="11930"/>
                  </a:lnTo>
                  <a:lnTo>
                    <a:pt x="8083" y="11688"/>
                  </a:lnTo>
                  <a:lnTo>
                    <a:pt x="8678" y="11242"/>
                  </a:lnTo>
                  <a:lnTo>
                    <a:pt x="9031" y="10741"/>
                  </a:lnTo>
                  <a:lnTo>
                    <a:pt x="9161" y="10387"/>
                  </a:lnTo>
                  <a:lnTo>
                    <a:pt x="9180" y="10220"/>
                  </a:lnTo>
                  <a:lnTo>
                    <a:pt x="9180" y="11967"/>
                  </a:lnTo>
                  <a:lnTo>
                    <a:pt x="12208" y="11967"/>
                  </a:lnTo>
                  <a:lnTo>
                    <a:pt x="12208" y="242"/>
                  </a:lnTo>
                  <a:lnTo>
                    <a:pt x="9180" y="242"/>
                  </a:lnTo>
                  <a:lnTo>
                    <a:pt x="9180" y="1989"/>
                  </a:lnTo>
                  <a:lnTo>
                    <a:pt x="9161" y="1821"/>
                  </a:lnTo>
                  <a:lnTo>
                    <a:pt x="9012" y="1468"/>
                  </a:lnTo>
                  <a:lnTo>
                    <a:pt x="8641" y="967"/>
                  </a:lnTo>
                  <a:lnTo>
                    <a:pt x="8009" y="521"/>
                  </a:lnTo>
                  <a:lnTo>
                    <a:pt x="7489" y="279"/>
                  </a:lnTo>
                  <a:lnTo>
                    <a:pt x="6857" y="112"/>
                  </a:lnTo>
                  <a:lnTo>
                    <a:pt x="61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970550" y="2366700"/>
              <a:ext cx="256925" cy="380475"/>
            </a:xfrm>
            <a:custGeom>
              <a:rect b="b" l="l" r="r" t="t"/>
              <a:pathLst>
                <a:path extrusionOk="0" h="15219" w="10277">
                  <a:moveTo>
                    <a:pt x="3271" y="1"/>
                  </a:moveTo>
                  <a:lnTo>
                    <a:pt x="3271" y="3271"/>
                  </a:lnTo>
                  <a:lnTo>
                    <a:pt x="1" y="3271"/>
                  </a:lnTo>
                  <a:lnTo>
                    <a:pt x="1" y="5928"/>
                  </a:lnTo>
                  <a:lnTo>
                    <a:pt x="3271" y="5928"/>
                  </a:lnTo>
                  <a:lnTo>
                    <a:pt x="3271" y="10035"/>
                  </a:lnTo>
                  <a:lnTo>
                    <a:pt x="3271" y="10648"/>
                  </a:lnTo>
                  <a:lnTo>
                    <a:pt x="3383" y="11670"/>
                  </a:lnTo>
                  <a:lnTo>
                    <a:pt x="3587" y="12525"/>
                  </a:lnTo>
                  <a:lnTo>
                    <a:pt x="3922" y="13231"/>
                  </a:lnTo>
                  <a:lnTo>
                    <a:pt x="4145" y="13528"/>
                  </a:lnTo>
                  <a:lnTo>
                    <a:pt x="4460" y="13918"/>
                  </a:lnTo>
                  <a:lnTo>
                    <a:pt x="5259" y="14550"/>
                  </a:lnTo>
                  <a:lnTo>
                    <a:pt x="6281" y="14977"/>
                  </a:lnTo>
                  <a:lnTo>
                    <a:pt x="7508" y="15200"/>
                  </a:lnTo>
                  <a:lnTo>
                    <a:pt x="8195" y="15219"/>
                  </a:lnTo>
                  <a:lnTo>
                    <a:pt x="8697" y="15219"/>
                  </a:lnTo>
                  <a:lnTo>
                    <a:pt x="9775" y="15089"/>
                  </a:lnTo>
                  <a:lnTo>
                    <a:pt x="10146" y="14996"/>
                  </a:lnTo>
                  <a:lnTo>
                    <a:pt x="9663" y="12320"/>
                  </a:lnTo>
                  <a:lnTo>
                    <a:pt x="9143" y="12413"/>
                  </a:lnTo>
                  <a:lnTo>
                    <a:pt x="8381" y="12450"/>
                  </a:lnTo>
                  <a:lnTo>
                    <a:pt x="8102" y="12450"/>
                  </a:lnTo>
                  <a:lnTo>
                    <a:pt x="7619" y="12357"/>
                  </a:lnTo>
                  <a:lnTo>
                    <a:pt x="7229" y="12209"/>
                  </a:lnTo>
                  <a:lnTo>
                    <a:pt x="6913" y="12004"/>
                  </a:lnTo>
                  <a:lnTo>
                    <a:pt x="6802" y="11874"/>
                  </a:lnTo>
                  <a:lnTo>
                    <a:pt x="6616" y="11614"/>
                  </a:lnTo>
                  <a:lnTo>
                    <a:pt x="6430" y="10908"/>
                  </a:lnTo>
                  <a:lnTo>
                    <a:pt x="6411" y="10388"/>
                  </a:lnTo>
                  <a:lnTo>
                    <a:pt x="6411" y="5928"/>
                  </a:lnTo>
                  <a:lnTo>
                    <a:pt x="10277" y="5928"/>
                  </a:lnTo>
                  <a:lnTo>
                    <a:pt x="10277" y="3271"/>
                  </a:lnTo>
                  <a:lnTo>
                    <a:pt x="6411" y="3271"/>
                  </a:lnTo>
                  <a:lnTo>
                    <a:pt x="64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275775" y="2294225"/>
              <a:ext cx="102675" cy="447375"/>
            </a:xfrm>
            <a:custGeom>
              <a:rect b="b" l="l" r="r" t="t"/>
              <a:pathLst>
                <a:path extrusionOk="0" h="17895" w="4107">
                  <a:moveTo>
                    <a:pt x="2044" y="1"/>
                  </a:moveTo>
                  <a:lnTo>
                    <a:pt x="1635" y="38"/>
                  </a:lnTo>
                  <a:lnTo>
                    <a:pt x="892" y="335"/>
                  </a:lnTo>
                  <a:lnTo>
                    <a:pt x="334" y="874"/>
                  </a:lnTo>
                  <a:lnTo>
                    <a:pt x="19" y="1599"/>
                  </a:lnTo>
                  <a:lnTo>
                    <a:pt x="0" y="2008"/>
                  </a:lnTo>
                  <a:lnTo>
                    <a:pt x="19" y="2435"/>
                  </a:lnTo>
                  <a:lnTo>
                    <a:pt x="334" y="3160"/>
                  </a:lnTo>
                  <a:lnTo>
                    <a:pt x="892" y="3699"/>
                  </a:lnTo>
                  <a:lnTo>
                    <a:pt x="1635" y="3996"/>
                  </a:lnTo>
                  <a:lnTo>
                    <a:pt x="2044" y="4015"/>
                  </a:lnTo>
                  <a:lnTo>
                    <a:pt x="2471" y="3996"/>
                  </a:lnTo>
                  <a:lnTo>
                    <a:pt x="3196" y="3699"/>
                  </a:lnTo>
                  <a:lnTo>
                    <a:pt x="3754" y="3160"/>
                  </a:lnTo>
                  <a:lnTo>
                    <a:pt x="4069" y="2435"/>
                  </a:lnTo>
                  <a:lnTo>
                    <a:pt x="4107" y="2008"/>
                  </a:lnTo>
                  <a:lnTo>
                    <a:pt x="4069" y="1599"/>
                  </a:lnTo>
                  <a:lnTo>
                    <a:pt x="3754" y="874"/>
                  </a:lnTo>
                  <a:lnTo>
                    <a:pt x="3196" y="335"/>
                  </a:lnTo>
                  <a:lnTo>
                    <a:pt x="2471" y="38"/>
                  </a:lnTo>
                  <a:lnTo>
                    <a:pt x="2044" y="1"/>
                  </a:lnTo>
                  <a:close/>
                  <a:moveTo>
                    <a:pt x="483" y="6170"/>
                  </a:moveTo>
                  <a:lnTo>
                    <a:pt x="483" y="17895"/>
                  </a:lnTo>
                  <a:lnTo>
                    <a:pt x="3623" y="17895"/>
                  </a:lnTo>
                  <a:lnTo>
                    <a:pt x="3623" y="6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405375" y="2448450"/>
              <a:ext cx="323800" cy="293150"/>
            </a:xfrm>
            <a:custGeom>
              <a:rect b="b" l="l" r="r" t="t"/>
              <a:pathLst>
                <a:path extrusionOk="0" h="11726" w="12952">
                  <a:moveTo>
                    <a:pt x="0" y="1"/>
                  </a:moveTo>
                  <a:lnTo>
                    <a:pt x="5389" y="11726"/>
                  </a:lnTo>
                  <a:lnTo>
                    <a:pt x="7563" y="11726"/>
                  </a:lnTo>
                  <a:lnTo>
                    <a:pt x="12952" y="1"/>
                  </a:lnTo>
                  <a:lnTo>
                    <a:pt x="9681" y="1"/>
                  </a:lnTo>
                  <a:lnTo>
                    <a:pt x="6485" y="7155"/>
                  </a:lnTo>
                  <a:lnTo>
                    <a:pt x="3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735200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47" y="2546"/>
                  </a:moveTo>
                  <a:lnTo>
                    <a:pt x="6374" y="2639"/>
                  </a:lnTo>
                  <a:lnTo>
                    <a:pt x="6987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28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98" y="3475"/>
                  </a:lnTo>
                  <a:lnTo>
                    <a:pt x="4367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3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60" y="8046"/>
                  </a:lnTo>
                  <a:lnTo>
                    <a:pt x="706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59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99" y="10592"/>
                  </a:lnTo>
                  <a:lnTo>
                    <a:pt x="10945" y="10090"/>
                  </a:lnTo>
                  <a:lnTo>
                    <a:pt x="9161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65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4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4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218325" y="2312350"/>
              <a:ext cx="401375" cy="434825"/>
            </a:xfrm>
            <a:custGeom>
              <a:rect b="b" l="l" r="r" t="t"/>
              <a:pathLst>
                <a:path extrusionOk="0" h="17393" w="16055">
                  <a:moveTo>
                    <a:pt x="8920" y="1"/>
                  </a:moveTo>
                  <a:lnTo>
                    <a:pt x="8418" y="19"/>
                  </a:lnTo>
                  <a:lnTo>
                    <a:pt x="7470" y="112"/>
                  </a:lnTo>
                  <a:lnTo>
                    <a:pt x="6560" y="279"/>
                  </a:lnTo>
                  <a:lnTo>
                    <a:pt x="5705" y="521"/>
                  </a:lnTo>
                  <a:lnTo>
                    <a:pt x="4497" y="1041"/>
                  </a:lnTo>
                  <a:lnTo>
                    <a:pt x="3085" y="1970"/>
                  </a:lnTo>
                  <a:lnTo>
                    <a:pt x="1914" y="3141"/>
                  </a:lnTo>
                  <a:lnTo>
                    <a:pt x="985" y="4534"/>
                  </a:lnTo>
                  <a:lnTo>
                    <a:pt x="353" y="6095"/>
                  </a:lnTo>
                  <a:lnTo>
                    <a:pt x="19" y="7805"/>
                  </a:lnTo>
                  <a:lnTo>
                    <a:pt x="0" y="8697"/>
                  </a:lnTo>
                  <a:lnTo>
                    <a:pt x="19" y="9607"/>
                  </a:lnTo>
                  <a:lnTo>
                    <a:pt x="353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34" y="16371"/>
                  </a:lnTo>
                  <a:lnTo>
                    <a:pt x="5742" y="16891"/>
                  </a:lnTo>
                  <a:lnTo>
                    <a:pt x="6615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29" y="17263"/>
                  </a:lnTo>
                  <a:lnTo>
                    <a:pt x="11670" y="17040"/>
                  </a:lnTo>
                  <a:lnTo>
                    <a:pt x="12655" y="16705"/>
                  </a:lnTo>
                  <a:lnTo>
                    <a:pt x="13546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6" y="14513"/>
                  </a:lnTo>
                  <a:lnTo>
                    <a:pt x="16055" y="14160"/>
                  </a:lnTo>
                  <a:lnTo>
                    <a:pt x="13825" y="12153"/>
                  </a:lnTo>
                  <a:lnTo>
                    <a:pt x="13435" y="12636"/>
                  </a:lnTo>
                  <a:lnTo>
                    <a:pt x="12450" y="13472"/>
                  </a:lnTo>
                  <a:lnTo>
                    <a:pt x="11261" y="14104"/>
                  </a:lnTo>
                  <a:lnTo>
                    <a:pt x="10202" y="14401"/>
                  </a:lnTo>
                  <a:lnTo>
                    <a:pt x="9440" y="14494"/>
                  </a:lnTo>
                  <a:lnTo>
                    <a:pt x="9031" y="14513"/>
                  </a:lnTo>
                  <a:lnTo>
                    <a:pt x="8436" y="14476"/>
                  </a:lnTo>
                  <a:lnTo>
                    <a:pt x="7284" y="14253"/>
                  </a:lnTo>
                  <a:lnTo>
                    <a:pt x="6244" y="13825"/>
                  </a:lnTo>
                  <a:lnTo>
                    <a:pt x="5333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2" y="10462"/>
                  </a:lnTo>
                  <a:lnTo>
                    <a:pt x="3271" y="9310"/>
                  </a:lnTo>
                  <a:lnTo>
                    <a:pt x="3252" y="8715"/>
                  </a:lnTo>
                  <a:lnTo>
                    <a:pt x="3271" y="8102"/>
                  </a:lnTo>
                  <a:lnTo>
                    <a:pt x="3494" y="6969"/>
                  </a:lnTo>
                  <a:lnTo>
                    <a:pt x="3903" y="5928"/>
                  </a:lnTo>
                  <a:lnTo>
                    <a:pt x="4497" y="4999"/>
                  </a:lnTo>
                  <a:lnTo>
                    <a:pt x="5259" y="4219"/>
                  </a:lnTo>
                  <a:lnTo>
                    <a:pt x="6151" y="3605"/>
                  </a:lnTo>
                  <a:lnTo>
                    <a:pt x="7173" y="3159"/>
                  </a:lnTo>
                  <a:lnTo>
                    <a:pt x="8288" y="2918"/>
                  </a:lnTo>
                  <a:lnTo>
                    <a:pt x="8882" y="2899"/>
                  </a:lnTo>
                  <a:lnTo>
                    <a:pt x="9514" y="2936"/>
                  </a:lnTo>
                  <a:lnTo>
                    <a:pt x="10666" y="3178"/>
                  </a:lnTo>
                  <a:lnTo>
                    <a:pt x="11688" y="3643"/>
                  </a:lnTo>
                  <a:lnTo>
                    <a:pt x="12599" y="4274"/>
                  </a:lnTo>
                  <a:lnTo>
                    <a:pt x="12989" y="4646"/>
                  </a:lnTo>
                  <a:lnTo>
                    <a:pt x="15089" y="2435"/>
                  </a:lnTo>
                  <a:lnTo>
                    <a:pt x="14494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641050" y="2442425"/>
              <a:ext cx="311750" cy="305225"/>
            </a:xfrm>
            <a:custGeom>
              <a:rect b="b" l="l" r="r" t="t"/>
              <a:pathLst>
                <a:path extrusionOk="0" h="12209" w="12470">
                  <a:moveTo>
                    <a:pt x="6226" y="2899"/>
                  </a:moveTo>
                  <a:lnTo>
                    <a:pt x="6579" y="2918"/>
                  </a:lnTo>
                  <a:lnTo>
                    <a:pt x="7192" y="3048"/>
                  </a:lnTo>
                  <a:lnTo>
                    <a:pt x="7768" y="3289"/>
                  </a:lnTo>
                  <a:lnTo>
                    <a:pt x="8251" y="3624"/>
                  </a:lnTo>
                  <a:lnTo>
                    <a:pt x="8660" y="4070"/>
                  </a:lnTo>
                  <a:lnTo>
                    <a:pt x="8976" y="4590"/>
                  </a:lnTo>
                  <a:lnTo>
                    <a:pt x="9199" y="5166"/>
                  </a:lnTo>
                  <a:lnTo>
                    <a:pt x="9310" y="5779"/>
                  </a:lnTo>
                  <a:lnTo>
                    <a:pt x="9329" y="6114"/>
                  </a:lnTo>
                  <a:lnTo>
                    <a:pt x="9310" y="6448"/>
                  </a:lnTo>
                  <a:lnTo>
                    <a:pt x="9199" y="7061"/>
                  </a:lnTo>
                  <a:lnTo>
                    <a:pt x="8976" y="7637"/>
                  </a:lnTo>
                  <a:lnTo>
                    <a:pt x="8660" y="8139"/>
                  </a:lnTo>
                  <a:lnTo>
                    <a:pt x="8251" y="8585"/>
                  </a:lnTo>
                  <a:lnTo>
                    <a:pt x="7768" y="8920"/>
                  </a:lnTo>
                  <a:lnTo>
                    <a:pt x="7192" y="9161"/>
                  </a:lnTo>
                  <a:lnTo>
                    <a:pt x="6579" y="9291"/>
                  </a:lnTo>
                  <a:lnTo>
                    <a:pt x="6226" y="9310"/>
                  </a:lnTo>
                  <a:lnTo>
                    <a:pt x="5891" y="9291"/>
                  </a:lnTo>
                  <a:lnTo>
                    <a:pt x="5259" y="9161"/>
                  </a:lnTo>
                  <a:lnTo>
                    <a:pt x="4702" y="8920"/>
                  </a:lnTo>
                  <a:lnTo>
                    <a:pt x="4200" y="8585"/>
                  </a:lnTo>
                  <a:lnTo>
                    <a:pt x="3791" y="8139"/>
                  </a:lnTo>
                  <a:lnTo>
                    <a:pt x="3476" y="7637"/>
                  </a:lnTo>
                  <a:lnTo>
                    <a:pt x="3271" y="7061"/>
                  </a:lnTo>
                  <a:lnTo>
                    <a:pt x="3141" y="6448"/>
                  </a:lnTo>
                  <a:lnTo>
                    <a:pt x="3141" y="6114"/>
                  </a:lnTo>
                  <a:lnTo>
                    <a:pt x="3141" y="5779"/>
                  </a:lnTo>
                  <a:lnTo>
                    <a:pt x="3271" y="5166"/>
                  </a:lnTo>
                  <a:lnTo>
                    <a:pt x="3476" y="4590"/>
                  </a:lnTo>
                  <a:lnTo>
                    <a:pt x="3791" y="4070"/>
                  </a:lnTo>
                  <a:lnTo>
                    <a:pt x="4200" y="3624"/>
                  </a:lnTo>
                  <a:lnTo>
                    <a:pt x="4702" y="3289"/>
                  </a:lnTo>
                  <a:lnTo>
                    <a:pt x="5259" y="3048"/>
                  </a:lnTo>
                  <a:lnTo>
                    <a:pt x="5891" y="2918"/>
                  </a:lnTo>
                  <a:lnTo>
                    <a:pt x="6226" y="2899"/>
                  </a:lnTo>
                  <a:close/>
                  <a:moveTo>
                    <a:pt x="6226" y="0"/>
                  </a:moveTo>
                  <a:lnTo>
                    <a:pt x="5575" y="19"/>
                  </a:lnTo>
                  <a:lnTo>
                    <a:pt x="4330" y="261"/>
                  </a:lnTo>
                  <a:lnTo>
                    <a:pt x="3215" y="725"/>
                  </a:lnTo>
                  <a:lnTo>
                    <a:pt x="2212" y="1394"/>
                  </a:lnTo>
                  <a:lnTo>
                    <a:pt x="1376" y="2212"/>
                  </a:lnTo>
                  <a:lnTo>
                    <a:pt x="725" y="3196"/>
                  </a:lnTo>
                  <a:lnTo>
                    <a:pt x="261" y="4293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197" y="11484"/>
                  </a:lnTo>
                  <a:lnTo>
                    <a:pt x="4330" y="11930"/>
                  </a:lnTo>
                  <a:lnTo>
                    <a:pt x="5575" y="12171"/>
                  </a:lnTo>
                  <a:lnTo>
                    <a:pt x="6226" y="12208"/>
                  </a:lnTo>
                  <a:lnTo>
                    <a:pt x="6895" y="12171"/>
                  </a:lnTo>
                  <a:lnTo>
                    <a:pt x="8121" y="11930"/>
                  </a:lnTo>
                  <a:lnTo>
                    <a:pt x="9254" y="11484"/>
                  </a:lnTo>
                  <a:lnTo>
                    <a:pt x="10239" y="10815"/>
                  </a:lnTo>
                  <a:lnTo>
                    <a:pt x="11075" y="9997"/>
                  </a:lnTo>
                  <a:lnTo>
                    <a:pt x="11744" y="9031"/>
                  </a:lnTo>
                  <a:lnTo>
                    <a:pt x="12209" y="7935"/>
                  </a:lnTo>
                  <a:lnTo>
                    <a:pt x="12432" y="6746"/>
                  </a:lnTo>
                  <a:lnTo>
                    <a:pt x="12469" y="6114"/>
                  </a:lnTo>
                  <a:lnTo>
                    <a:pt x="12432" y="5482"/>
                  </a:lnTo>
                  <a:lnTo>
                    <a:pt x="12209" y="4293"/>
                  </a:lnTo>
                  <a:lnTo>
                    <a:pt x="11744" y="3196"/>
                  </a:lnTo>
                  <a:lnTo>
                    <a:pt x="11075" y="2212"/>
                  </a:lnTo>
                  <a:lnTo>
                    <a:pt x="10239" y="1394"/>
                  </a:lnTo>
                  <a:lnTo>
                    <a:pt x="9254" y="725"/>
                  </a:lnTo>
                  <a:lnTo>
                    <a:pt x="8121" y="261"/>
                  </a:lnTo>
                  <a:lnTo>
                    <a:pt x="6895" y="19"/>
                  </a:lnTo>
                  <a:lnTo>
                    <a:pt x="62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003875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6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6" y="1394"/>
                  </a:lnTo>
                  <a:lnTo>
                    <a:pt x="3047" y="1729"/>
                  </a:lnTo>
                  <a:lnTo>
                    <a:pt x="3029" y="1914"/>
                  </a:lnTo>
                  <a:lnTo>
                    <a:pt x="3029" y="242"/>
                  </a:lnTo>
                  <a:lnTo>
                    <a:pt x="0" y="242"/>
                  </a:lnTo>
                  <a:lnTo>
                    <a:pt x="0" y="11948"/>
                  </a:lnTo>
                  <a:lnTo>
                    <a:pt x="3140" y="11948"/>
                  </a:lnTo>
                  <a:lnTo>
                    <a:pt x="3140" y="4348"/>
                  </a:lnTo>
                  <a:lnTo>
                    <a:pt x="3326" y="4107"/>
                  </a:lnTo>
                  <a:lnTo>
                    <a:pt x="3884" y="3624"/>
                  </a:lnTo>
                  <a:lnTo>
                    <a:pt x="4627" y="3196"/>
                  </a:lnTo>
                  <a:lnTo>
                    <a:pt x="5500" y="2918"/>
                  </a:lnTo>
                  <a:lnTo>
                    <a:pt x="6002" y="2899"/>
                  </a:lnTo>
                  <a:lnTo>
                    <a:pt x="6262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0" y="3401"/>
                  </a:lnTo>
                  <a:lnTo>
                    <a:pt x="7767" y="3549"/>
                  </a:lnTo>
                  <a:lnTo>
                    <a:pt x="7916" y="3717"/>
                  </a:lnTo>
                  <a:lnTo>
                    <a:pt x="8176" y="4126"/>
                  </a:lnTo>
                  <a:lnTo>
                    <a:pt x="8362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5" y="11948"/>
                  </a:lnTo>
                  <a:lnTo>
                    <a:pt x="11595" y="5984"/>
                  </a:lnTo>
                  <a:lnTo>
                    <a:pt x="11595" y="5259"/>
                  </a:lnTo>
                  <a:lnTo>
                    <a:pt x="11428" y="4033"/>
                  </a:lnTo>
                  <a:lnTo>
                    <a:pt x="11112" y="3048"/>
                  </a:lnTo>
                  <a:lnTo>
                    <a:pt x="10666" y="2230"/>
                  </a:lnTo>
                  <a:lnTo>
                    <a:pt x="10387" y="1877"/>
                  </a:lnTo>
                  <a:lnTo>
                    <a:pt x="10016" y="1468"/>
                  </a:lnTo>
                  <a:lnTo>
                    <a:pt x="9124" y="762"/>
                  </a:lnTo>
                  <a:lnTo>
                    <a:pt x="8083" y="279"/>
                  </a:lnTo>
                  <a:lnTo>
                    <a:pt x="6931" y="19"/>
                  </a:lnTo>
                  <a:lnTo>
                    <a:pt x="63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342050" y="2442425"/>
              <a:ext cx="289900" cy="304750"/>
            </a:xfrm>
            <a:custGeom>
              <a:rect b="b" l="l" r="r" t="t"/>
              <a:pathLst>
                <a:path extrusionOk="0" h="12190" w="11596">
                  <a:moveTo>
                    <a:pt x="6318" y="0"/>
                  </a:moveTo>
                  <a:lnTo>
                    <a:pt x="5649" y="19"/>
                  </a:lnTo>
                  <a:lnTo>
                    <a:pt x="4404" y="261"/>
                  </a:lnTo>
                  <a:lnTo>
                    <a:pt x="3252" y="725"/>
                  </a:lnTo>
                  <a:lnTo>
                    <a:pt x="2249" y="1375"/>
                  </a:lnTo>
                  <a:lnTo>
                    <a:pt x="1413" y="2212"/>
                  </a:lnTo>
                  <a:lnTo>
                    <a:pt x="744" y="3178"/>
                  </a:lnTo>
                  <a:lnTo>
                    <a:pt x="279" y="4274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215" y="11484"/>
                  </a:lnTo>
                  <a:lnTo>
                    <a:pt x="4349" y="11930"/>
                  </a:lnTo>
                  <a:lnTo>
                    <a:pt x="5612" y="12171"/>
                  </a:lnTo>
                  <a:lnTo>
                    <a:pt x="6281" y="12190"/>
                  </a:lnTo>
                  <a:lnTo>
                    <a:pt x="7099" y="12171"/>
                  </a:lnTo>
                  <a:lnTo>
                    <a:pt x="8214" y="11967"/>
                  </a:lnTo>
                  <a:lnTo>
                    <a:pt x="8920" y="11725"/>
                  </a:lnTo>
                  <a:lnTo>
                    <a:pt x="9570" y="11409"/>
                  </a:lnTo>
                  <a:lnTo>
                    <a:pt x="10202" y="11001"/>
                  </a:lnTo>
                  <a:lnTo>
                    <a:pt x="10797" y="10499"/>
                  </a:lnTo>
                  <a:lnTo>
                    <a:pt x="11335" y="9904"/>
                  </a:lnTo>
                  <a:lnTo>
                    <a:pt x="11596" y="9570"/>
                  </a:lnTo>
                  <a:lnTo>
                    <a:pt x="9180" y="7749"/>
                  </a:lnTo>
                  <a:lnTo>
                    <a:pt x="8976" y="8046"/>
                  </a:lnTo>
                  <a:lnTo>
                    <a:pt x="8418" y="8585"/>
                  </a:lnTo>
                  <a:lnTo>
                    <a:pt x="7712" y="9031"/>
                  </a:lnTo>
                  <a:lnTo>
                    <a:pt x="6857" y="9273"/>
                  </a:lnTo>
                  <a:lnTo>
                    <a:pt x="6393" y="9291"/>
                  </a:lnTo>
                  <a:lnTo>
                    <a:pt x="6040" y="9291"/>
                  </a:lnTo>
                  <a:lnTo>
                    <a:pt x="5371" y="9161"/>
                  </a:lnTo>
                  <a:lnTo>
                    <a:pt x="4795" y="8938"/>
                  </a:lnTo>
                  <a:lnTo>
                    <a:pt x="4274" y="8604"/>
                  </a:lnTo>
                  <a:lnTo>
                    <a:pt x="3847" y="8176"/>
                  </a:lnTo>
                  <a:lnTo>
                    <a:pt x="3513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1" y="6114"/>
                  </a:lnTo>
                  <a:lnTo>
                    <a:pt x="3159" y="5779"/>
                  </a:lnTo>
                  <a:lnTo>
                    <a:pt x="3271" y="5148"/>
                  </a:lnTo>
                  <a:lnTo>
                    <a:pt x="3513" y="4571"/>
                  </a:lnTo>
                  <a:lnTo>
                    <a:pt x="3847" y="4051"/>
                  </a:lnTo>
                  <a:lnTo>
                    <a:pt x="4274" y="3624"/>
                  </a:lnTo>
                  <a:lnTo>
                    <a:pt x="4776" y="3289"/>
                  </a:lnTo>
                  <a:lnTo>
                    <a:pt x="5352" y="3029"/>
                  </a:lnTo>
                  <a:lnTo>
                    <a:pt x="5984" y="2918"/>
                  </a:lnTo>
                  <a:lnTo>
                    <a:pt x="6318" y="2899"/>
                  </a:lnTo>
                  <a:lnTo>
                    <a:pt x="6727" y="2918"/>
                  </a:lnTo>
                  <a:lnTo>
                    <a:pt x="7508" y="3122"/>
                  </a:lnTo>
                  <a:lnTo>
                    <a:pt x="8195" y="3494"/>
                  </a:lnTo>
                  <a:lnTo>
                    <a:pt x="8771" y="3995"/>
                  </a:lnTo>
                  <a:lnTo>
                    <a:pt x="9013" y="4293"/>
                  </a:lnTo>
                  <a:lnTo>
                    <a:pt x="11243" y="2342"/>
                  </a:lnTo>
                  <a:lnTo>
                    <a:pt x="10815" y="1840"/>
                  </a:lnTo>
                  <a:lnTo>
                    <a:pt x="9737" y="985"/>
                  </a:lnTo>
                  <a:lnTo>
                    <a:pt x="8474" y="353"/>
                  </a:lnTo>
                  <a:lnTo>
                    <a:pt x="7062" y="38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656075" y="2442425"/>
              <a:ext cx="281075" cy="305225"/>
            </a:xfrm>
            <a:custGeom>
              <a:rect b="b" l="l" r="r" t="t"/>
              <a:pathLst>
                <a:path extrusionOk="0" h="12209" w="11243">
                  <a:moveTo>
                    <a:pt x="5947" y="2546"/>
                  </a:moveTo>
                  <a:lnTo>
                    <a:pt x="6393" y="2639"/>
                  </a:lnTo>
                  <a:lnTo>
                    <a:pt x="6988" y="2899"/>
                  </a:lnTo>
                  <a:lnTo>
                    <a:pt x="7601" y="3475"/>
                  </a:lnTo>
                  <a:lnTo>
                    <a:pt x="7954" y="4200"/>
                  </a:lnTo>
                  <a:lnTo>
                    <a:pt x="8028" y="4590"/>
                  </a:lnTo>
                  <a:lnTo>
                    <a:pt x="3197" y="4590"/>
                  </a:lnTo>
                  <a:lnTo>
                    <a:pt x="3271" y="4200"/>
                  </a:lnTo>
                  <a:lnTo>
                    <a:pt x="3699" y="3475"/>
                  </a:lnTo>
                  <a:lnTo>
                    <a:pt x="4368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4" y="4330"/>
                  </a:lnTo>
                  <a:lnTo>
                    <a:pt x="19" y="5501"/>
                  </a:lnTo>
                  <a:lnTo>
                    <a:pt x="1" y="6114"/>
                  </a:lnTo>
                  <a:lnTo>
                    <a:pt x="19" y="6783"/>
                  </a:lnTo>
                  <a:lnTo>
                    <a:pt x="261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5" y="10908"/>
                  </a:lnTo>
                  <a:lnTo>
                    <a:pt x="3160" y="11540"/>
                  </a:lnTo>
                  <a:lnTo>
                    <a:pt x="4275" y="11967"/>
                  </a:lnTo>
                  <a:lnTo>
                    <a:pt x="5482" y="12171"/>
                  </a:lnTo>
                  <a:lnTo>
                    <a:pt x="6133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500" y="10592"/>
                  </a:lnTo>
                  <a:lnTo>
                    <a:pt x="10945" y="10090"/>
                  </a:lnTo>
                  <a:lnTo>
                    <a:pt x="9162" y="8306"/>
                  </a:lnTo>
                  <a:lnTo>
                    <a:pt x="8939" y="8548"/>
                  </a:lnTo>
                  <a:lnTo>
                    <a:pt x="8344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76" y="9347"/>
                  </a:lnTo>
                  <a:lnTo>
                    <a:pt x="4275" y="9068"/>
                  </a:lnTo>
                  <a:lnTo>
                    <a:pt x="3866" y="8697"/>
                  </a:lnTo>
                  <a:lnTo>
                    <a:pt x="3513" y="8251"/>
                  </a:lnTo>
                  <a:lnTo>
                    <a:pt x="3253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43" y="5984"/>
                  </a:lnTo>
                  <a:lnTo>
                    <a:pt x="11224" y="5389"/>
                  </a:lnTo>
                  <a:lnTo>
                    <a:pt x="11020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310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88225" y="2442425"/>
              <a:ext cx="187250" cy="298725"/>
            </a:xfrm>
            <a:custGeom>
              <a:rect b="b" l="l" r="r" t="t"/>
              <a:pathLst>
                <a:path extrusionOk="0" h="11949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72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11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223750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7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348"/>
                  </a:lnTo>
                  <a:lnTo>
                    <a:pt x="3327" y="4107"/>
                  </a:lnTo>
                  <a:lnTo>
                    <a:pt x="3884" y="3624"/>
                  </a:lnTo>
                  <a:lnTo>
                    <a:pt x="4609" y="3196"/>
                  </a:lnTo>
                  <a:lnTo>
                    <a:pt x="5501" y="2918"/>
                  </a:lnTo>
                  <a:lnTo>
                    <a:pt x="6003" y="2899"/>
                  </a:lnTo>
                  <a:lnTo>
                    <a:pt x="6263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1" y="3401"/>
                  </a:lnTo>
                  <a:lnTo>
                    <a:pt x="7749" y="3549"/>
                  </a:lnTo>
                  <a:lnTo>
                    <a:pt x="7917" y="3717"/>
                  </a:lnTo>
                  <a:lnTo>
                    <a:pt x="8177" y="4126"/>
                  </a:lnTo>
                  <a:lnTo>
                    <a:pt x="8363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6" y="11948"/>
                  </a:lnTo>
                  <a:lnTo>
                    <a:pt x="11596" y="5984"/>
                  </a:lnTo>
                  <a:lnTo>
                    <a:pt x="11577" y="5259"/>
                  </a:lnTo>
                  <a:lnTo>
                    <a:pt x="11428" y="4033"/>
                  </a:lnTo>
                  <a:lnTo>
                    <a:pt x="11113" y="3048"/>
                  </a:lnTo>
                  <a:lnTo>
                    <a:pt x="10667" y="2230"/>
                  </a:lnTo>
                  <a:lnTo>
                    <a:pt x="10388" y="1877"/>
                  </a:lnTo>
                  <a:lnTo>
                    <a:pt x="10016" y="1468"/>
                  </a:lnTo>
                  <a:lnTo>
                    <a:pt x="9106" y="762"/>
                  </a:lnTo>
                  <a:lnTo>
                    <a:pt x="8084" y="279"/>
                  </a:lnTo>
                  <a:lnTo>
                    <a:pt x="6932" y="19"/>
                  </a:lnTo>
                  <a:lnTo>
                    <a:pt x="6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586100" y="2641700"/>
              <a:ext cx="105950" cy="105950"/>
            </a:xfrm>
            <a:custGeom>
              <a:rect b="b" l="l" r="r" t="t"/>
              <a:pathLst>
                <a:path extrusionOk="0" h="4238" w="4238">
                  <a:moveTo>
                    <a:pt x="2100" y="1"/>
                  </a:moveTo>
                  <a:lnTo>
                    <a:pt x="1673" y="38"/>
                  </a:lnTo>
                  <a:lnTo>
                    <a:pt x="911" y="354"/>
                  </a:lnTo>
                  <a:lnTo>
                    <a:pt x="354" y="930"/>
                  </a:lnTo>
                  <a:lnTo>
                    <a:pt x="38" y="1692"/>
                  </a:lnTo>
                  <a:lnTo>
                    <a:pt x="0" y="2119"/>
                  </a:lnTo>
                  <a:lnTo>
                    <a:pt x="38" y="2565"/>
                  </a:lnTo>
                  <a:lnTo>
                    <a:pt x="354" y="3327"/>
                  </a:lnTo>
                  <a:lnTo>
                    <a:pt x="911" y="3884"/>
                  </a:lnTo>
                  <a:lnTo>
                    <a:pt x="1673" y="4200"/>
                  </a:lnTo>
                  <a:lnTo>
                    <a:pt x="2100" y="4237"/>
                  </a:lnTo>
                  <a:lnTo>
                    <a:pt x="2546" y="4200"/>
                  </a:lnTo>
                  <a:lnTo>
                    <a:pt x="3308" y="3884"/>
                  </a:lnTo>
                  <a:lnTo>
                    <a:pt x="3884" y="3327"/>
                  </a:lnTo>
                  <a:lnTo>
                    <a:pt x="4200" y="2565"/>
                  </a:lnTo>
                  <a:lnTo>
                    <a:pt x="4237" y="2119"/>
                  </a:lnTo>
                  <a:lnTo>
                    <a:pt x="4200" y="1692"/>
                  </a:lnTo>
                  <a:lnTo>
                    <a:pt x="3884" y="930"/>
                  </a:lnTo>
                  <a:lnTo>
                    <a:pt x="3308" y="354"/>
                  </a:lnTo>
                  <a:lnTo>
                    <a:pt x="2546" y="38"/>
                  </a:lnTo>
                  <a:lnTo>
                    <a:pt x="21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2_CC chapter slide yellow">
  <p:cSld name="TITLE_1_2_2_1_2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1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31" name="Google Shape;231;p11"/>
          <p:cNvSpPr txBox="1"/>
          <p:nvPr>
            <p:ph idx="1" type="subTitle"/>
          </p:nvPr>
        </p:nvSpPr>
        <p:spPr>
          <a:xfrm>
            <a:off x="457200" y="3833400"/>
            <a:ext cx="5715000" cy="79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32" name="Google Shape;23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33" name="Google Shape;233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81475" y="480600"/>
            <a:ext cx="477850" cy="908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3_CC large statement">
  <p:cSld name="TITLE_1_2_1">
    <p:bg>
      <p:bgPr>
        <a:solidFill>
          <a:schemeClr val="dk2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2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36" name="Google Shape;23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Image" id="237" name="Google Shape;237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89588" y="479880"/>
            <a:ext cx="478525" cy="9120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4_CC testimonial/statement 1">
  <p:cSld name="SECTION_HEADER_1">
    <p:bg>
      <p:bgPr>
        <a:solidFill>
          <a:srgbClr val="FFFFFF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"/>
          <p:cNvSpPr txBox="1"/>
          <p:nvPr>
            <p:ph type="title"/>
          </p:nvPr>
        </p:nvSpPr>
        <p:spPr>
          <a:xfrm>
            <a:off x="457200" y="457200"/>
            <a:ext cx="6699600" cy="841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Lexend SemiBold"/>
              <a:buNone/>
              <a:defRPr sz="1800">
                <a:latin typeface="Lexend SemiBold"/>
                <a:ea typeface="Lexend SemiBold"/>
                <a:cs typeface="Lexend SemiBold"/>
                <a:sym typeface="Lexend SemiBold"/>
              </a:defRPr>
            </a:lvl1pPr>
            <a:lvl2pPr lvl="1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1000"/>
              </a:spcBef>
              <a:spcAft>
                <a:spcPts val="10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40" name="Google Shape;24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_Title only">
  <p:cSld name="SECTION_HEADER_1_1">
    <p:bg>
      <p:bgPr>
        <a:solidFill>
          <a:srgbClr val="FFFFFF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"/>
          <p:cNvSpPr txBox="1"/>
          <p:nvPr>
            <p:ph type="title"/>
          </p:nvPr>
        </p:nvSpPr>
        <p:spPr>
          <a:xfrm>
            <a:off x="457200" y="457200"/>
            <a:ext cx="6699600" cy="841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Lexend SemiBold"/>
              <a:buNone/>
              <a:defRPr sz="1800">
                <a:latin typeface="Lexend SemiBold"/>
                <a:ea typeface="Lexend SemiBold"/>
                <a:cs typeface="Lexend SemiBold"/>
                <a:sym typeface="Lexend SemiBold"/>
              </a:defRPr>
            </a:lvl1pPr>
            <a:lvl2pPr lvl="1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 algn="ctr"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 algn="ctr">
              <a:spcBef>
                <a:spcPts val="1000"/>
              </a:spcBef>
              <a:spcAft>
                <a:spcPts val="10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43" name="Google Shape;24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6_CC intro text slide white">
  <p:cSld name="SECTION_HEADER_1_1_1">
    <p:bg>
      <p:bgPr>
        <a:solidFill>
          <a:srgbClr val="FFFFFF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5"/>
          <p:cNvSpPr txBox="1"/>
          <p:nvPr>
            <p:ph type="title"/>
          </p:nvPr>
        </p:nvSpPr>
        <p:spPr>
          <a:xfrm>
            <a:off x="457200" y="457200"/>
            <a:ext cx="2409000" cy="2998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Lexend SemiBold"/>
              <a:buNone/>
              <a:defRPr sz="1800">
                <a:latin typeface="Lexend SemiBold"/>
                <a:ea typeface="Lexend SemiBold"/>
                <a:cs typeface="Lexend SemiBold"/>
                <a:sym typeface="Lexend Semi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46" name="Google Shape;24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7" name="Google Shape;247;p15"/>
          <p:cNvSpPr txBox="1"/>
          <p:nvPr>
            <p:ph idx="1" type="body"/>
          </p:nvPr>
        </p:nvSpPr>
        <p:spPr>
          <a:xfrm>
            <a:off x="3200400" y="457200"/>
            <a:ext cx="5477700" cy="420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92100" lvl="1" marL="914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000"/>
              <a:buChar char="■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6_CC 2 column text LARGE">
  <p:cSld name="SECTION_HEADER_1_1_1_1">
    <p:bg>
      <p:bgPr>
        <a:solidFill>
          <a:srgbClr val="FFFFFF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0" name="Google Shape;250;p16"/>
          <p:cNvSpPr txBox="1"/>
          <p:nvPr>
            <p:ph idx="1" type="body"/>
          </p:nvPr>
        </p:nvSpPr>
        <p:spPr>
          <a:xfrm>
            <a:off x="457200" y="457200"/>
            <a:ext cx="4032600" cy="420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92100" lvl="1" marL="914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51" name="Google Shape;251;p16"/>
          <p:cNvSpPr txBox="1"/>
          <p:nvPr>
            <p:ph idx="2" type="body"/>
          </p:nvPr>
        </p:nvSpPr>
        <p:spPr>
          <a:xfrm>
            <a:off x="4698175" y="457200"/>
            <a:ext cx="4032600" cy="420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92100" lvl="1" marL="914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000"/>
              <a:buChar char="■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6_CC 2 column text small">
  <p:cSld name="SECTION_HEADER_1_1_1_1_2">
    <p:bg>
      <p:bgPr>
        <a:solidFill>
          <a:srgbClr val="FFFFFF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4" name="Google Shape;254;p17"/>
          <p:cNvSpPr txBox="1"/>
          <p:nvPr>
            <p:ph idx="1" type="body"/>
          </p:nvPr>
        </p:nvSpPr>
        <p:spPr>
          <a:xfrm>
            <a:off x="457200" y="457200"/>
            <a:ext cx="4032600" cy="420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21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66700" lvl="1" marL="914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55" name="Google Shape;255;p17"/>
          <p:cNvSpPr txBox="1"/>
          <p:nvPr>
            <p:ph idx="2" type="body"/>
          </p:nvPr>
        </p:nvSpPr>
        <p:spPr>
          <a:xfrm>
            <a:off x="4698175" y="457200"/>
            <a:ext cx="4032600" cy="420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21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66700" lvl="1" marL="914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600"/>
              <a:buChar char="■"/>
              <a:defRPr sz="6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7_CC BLANK">
  <p:cSld name="SECTION_HEADER_1_1_1_1_1">
    <p:bg>
      <p:bgPr>
        <a:solidFill>
          <a:srgbClr val="FFFFFF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0">
  <p:cSld name="Blank 0"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9"/>
          <p:cNvSpPr txBox="1"/>
          <p:nvPr>
            <p:ph idx="12" type="sldNum"/>
          </p:nvPr>
        </p:nvSpPr>
        <p:spPr>
          <a:xfrm>
            <a:off x="8573493" y="4786139"/>
            <a:ext cx="110700" cy="1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Helvetica Neue"/>
              <a:buNone/>
              <a:defRPr sz="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edium text">
  <p:cSld name="Medium text"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1" name="Google Shape;261;p20"/>
          <p:cNvCxnSpPr/>
          <p:nvPr/>
        </p:nvCxnSpPr>
        <p:spPr>
          <a:xfrm flipH="1" rot="10800000">
            <a:off x="238125" y="566250"/>
            <a:ext cx="8691000" cy="4800"/>
          </a:xfrm>
          <a:prstGeom prst="straightConnector1">
            <a:avLst/>
          </a:prstGeom>
          <a:noFill/>
          <a:ln cap="flat" cmpd="sng" w="9525">
            <a:solidFill>
              <a:srgbClr val="4C4E56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262" name="Google Shape;262;p20"/>
          <p:cNvSpPr txBox="1"/>
          <p:nvPr>
            <p:ph idx="1" type="body"/>
          </p:nvPr>
        </p:nvSpPr>
        <p:spPr>
          <a:xfrm>
            <a:off x="237600" y="331660"/>
            <a:ext cx="2662200" cy="173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85750" lvl="0" marL="457200" rtl="0" algn="l">
              <a:lnSpc>
                <a:spcPct val="15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●"/>
              <a:defRPr sz="900">
                <a:latin typeface="Arial"/>
                <a:ea typeface="Arial"/>
                <a:cs typeface="Arial"/>
                <a:sym typeface="Arial"/>
              </a:defRPr>
            </a:lvl1pPr>
            <a:lvl2pPr indent="-2730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○"/>
              <a:defRPr/>
            </a:lvl2pPr>
            <a:lvl3pPr indent="-27305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■"/>
              <a:defRPr/>
            </a:lvl3pPr>
            <a:lvl4pPr indent="-273050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●"/>
              <a:defRPr/>
            </a:lvl4pPr>
            <a:lvl5pPr indent="-273050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○"/>
              <a:defRPr/>
            </a:lvl5pPr>
            <a:lvl6pPr indent="-273050" lvl="5" marL="2743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■"/>
              <a:defRPr/>
            </a:lvl6pPr>
            <a:lvl7pPr indent="-273050" lvl="6" marL="3200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●"/>
              <a:defRPr/>
            </a:lvl7pPr>
            <a:lvl8pPr indent="-273050" lvl="7" marL="3657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○"/>
              <a:defRPr/>
            </a:lvl8pPr>
            <a:lvl9pPr indent="-273050" lvl="8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■"/>
              <a:defRPr/>
            </a:lvl9pPr>
          </a:lstStyle>
          <a:p/>
        </p:txBody>
      </p:sp>
      <p:sp>
        <p:nvSpPr>
          <p:cNvPr id="263" name="Google Shape;263;p20"/>
          <p:cNvSpPr txBox="1"/>
          <p:nvPr>
            <p:ph idx="2" type="body"/>
          </p:nvPr>
        </p:nvSpPr>
        <p:spPr>
          <a:xfrm>
            <a:off x="1000125" y="1142479"/>
            <a:ext cx="6886500" cy="285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73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●"/>
              <a:defRPr/>
            </a:lvl1pPr>
            <a:lvl2pPr indent="-2730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○"/>
              <a:defRPr/>
            </a:lvl2pPr>
            <a:lvl3pPr indent="-27305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■"/>
              <a:defRPr/>
            </a:lvl3pPr>
            <a:lvl4pPr indent="-273050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●"/>
              <a:defRPr/>
            </a:lvl4pPr>
            <a:lvl5pPr indent="-273050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○"/>
              <a:defRPr/>
            </a:lvl5pPr>
            <a:lvl6pPr indent="-273050" lvl="5" marL="2743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■"/>
              <a:defRPr/>
            </a:lvl6pPr>
            <a:lvl7pPr indent="-273050" lvl="6" marL="3200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●"/>
              <a:defRPr/>
            </a:lvl7pPr>
            <a:lvl8pPr indent="-273050" lvl="7" marL="3657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○"/>
              <a:defRPr/>
            </a:lvl8pPr>
            <a:lvl9pPr indent="-273050" lvl="8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Char char="■"/>
              <a:defRPr/>
            </a:lvl9pPr>
          </a:lstStyle>
          <a:p/>
        </p:txBody>
      </p:sp>
      <p:sp>
        <p:nvSpPr>
          <p:cNvPr id="264" name="Google Shape;264;p20"/>
          <p:cNvSpPr txBox="1"/>
          <p:nvPr>
            <p:ph idx="12" type="sldNum"/>
          </p:nvPr>
        </p:nvSpPr>
        <p:spPr>
          <a:xfrm>
            <a:off x="8787464" y="366713"/>
            <a:ext cx="179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_CC title slide green">
  <p:cSld name="TITLE_1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BD5C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3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1" name="Google Shape;51;p3"/>
          <p:cNvSpPr txBox="1"/>
          <p:nvPr>
            <p:ph idx="1" type="subTitle"/>
          </p:nvPr>
        </p:nvSpPr>
        <p:spPr>
          <a:xfrm>
            <a:off x="457200" y="1823025"/>
            <a:ext cx="57150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2" name="Google Shape;5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Image" id="53" name="Google Shape;5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89588" y="479880"/>
            <a:ext cx="478525" cy="9120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4" name="Google Shape;54;p3"/>
          <p:cNvGrpSpPr/>
          <p:nvPr/>
        </p:nvGrpSpPr>
        <p:grpSpPr>
          <a:xfrm>
            <a:off x="7080346" y="4303036"/>
            <a:ext cx="1579708" cy="322978"/>
            <a:chOff x="1643825" y="2294225"/>
            <a:chExt cx="5175975" cy="1058250"/>
          </a:xfrm>
        </p:grpSpPr>
        <p:sp>
          <p:nvSpPr>
            <p:cNvPr id="55" name="Google Shape;55;p3"/>
            <p:cNvSpPr/>
            <p:nvPr/>
          </p:nvSpPr>
          <p:spPr>
            <a:xfrm>
              <a:off x="1643825" y="2923675"/>
              <a:ext cx="561650" cy="422775"/>
            </a:xfrm>
            <a:custGeom>
              <a:rect b="b" l="l" r="r" t="t"/>
              <a:pathLst>
                <a:path extrusionOk="0" h="16911" w="22466">
                  <a:moveTo>
                    <a:pt x="0" y="1"/>
                  </a:moveTo>
                  <a:lnTo>
                    <a:pt x="5315" y="16910"/>
                  </a:lnTo>
                  <a:lnTo>
                    <a:pt x="7006" y="16910"/>
                  </a:lnTo>
                  <a:lnTo>
                    <a:pt x="11224" y="4386"/>
                  </a:lnTo>
                  <a:lnTo>
                    <a:pt x="15460" y="16910"/>
                  </a:lnTo>
                  <a:lnTo>
                    <a:pt x="17151" y="16910"/>
                  </a:lnTo>
                  <a:lnTo>
                    <a:pt x="22466" y="1"/>
                  </a:lnTo>
                  <a:lnTo>
                    <a:pt x="19994" y="1"/>
                  </a:lnTo>
                  <a:lnTo>
                    <a:pt x="16204" y="12246"/>
                  </a:lnTo>
                  <a:lnTo>
                    <a:pt x="12078" y="1"/>
                  </a:lnTo>
                  <a:lnTo>
                    <a:pt x="10388" y="1"/>
                  </a:lnTo>
                  <a:lnTo>
                    <a:pt x="6244" y="12246"/>
                  </a:lnTo>
                  <a:lnTo>
                    <a:pt x="24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184075" y="3056550"/>
              <a:ext cx="293625" cy="295925"/>
            </a:xfrm>
            <a:custGeom>
              <a:rect b="b" l="l" r="r" t="t"/>
              <a:pathLst>
                <a:path extrusionOk="0" h="11837" w="11745">
                  <a:moveTo>
                    <a:pt x="5873" y="2174"/>
                  </a:moveTo>
                  <a:lnTo>
                    <a:pt x="6263" y="2193"/>
                  </a:lnTo>
                  <a:lnTo>
                    <a:pt x="6988" y="2341"/>
                  </a:lnTo>
                  <a:lnTo>
                    <a:pt x="7638" y="2620"/>
                  </a:lnTo>
                  <a:lnTo>
                    <a:pt x="8214" y="3010"/>
                  </a:lnTo>
                  <a:lnTo>
                    <a:pt x="8679" y="3531"/>
                  </a:lnTo>
                  <a:lnTo>
                    <a:pt x="9050" y="4125"/>
                  </a:lnTo>
                  <a:lnTo>
                    <a:pt x="9310" y="4794"/>
                  </a:lnTo>
                  <a:lnTo>
                    <a:pt x="9440" y="5537"/>
                  </a:lnTo>
                  <a:lnTo>
                    <a:pt x="9459" y="5909"/>
                  </a:lnTo>
                  <a:lnTo>
                    <a:pt x="9440" y="6299"/>
                  </a:lnTo>
                  <a:lnTo>
                    <a:pt x="9310" y="7043"/>
                  </a:lnTo>
                  <a:lnTo>
                    <a:pt x="9050" y="7712"/>
                  </a:lnTo>
                  <a:lnTo>
                    <a:pt x="8679" y="8306"/>
                  </a:lnTo>
                  <a:lnTo>
                    <a:pt x="8214" y="8808"/>
                  </a:lnTo>
                  <a:lnTo>
                    <a:pt x="7638" y="9217"/>
                  </a:lnTo>
                  <a:lnTo>
                    <a:pt x="6988" y="9495"/>
                  </a:lnTo>
                  <a:lnTo>
                    <a:pt x="6263" y="9644"/>
                  </a:lnTo>
                  <a:lnTo>
                    <a:pt x="5873" y="9663"/>
                  </a:lnTo>
                  <a:lnTo>
                    <a:pt x="5483" y="9644"/>
                  </a:lnTo>
                  <a:lnTo>
                    <a:pt x="4758" y="9495"/>
                  </a:lnTo>
                  <a:lnTo>
                    <a:pt x="4107" y="9217"/>
                  </a:lnTo>
                  <a:lnTo>
                    <a:pt x="3550" y="8808"/>
                  </a:lnTo>
                  <a:lnTo>
                    <a:pt x="3067" y="8306"/>
                  </a:lnTo>
                  <a:lnTo>
                    <a:pt x="2695" y="7712"/>
                  </a:lnTo>
                  <a:lnTo>
                    <a:pt x="2454" y="7043"/>
                  </a:lnTo>
                  <a:lnTo>
                    <a:pt x="2305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794"/>
                  </a:lnTo>
                  <a:lnTo>
                    <a:pt x="2695" y="4125"/>
                  </a:lnTo>
                  <a:lnTo>
                    <a:pt x="3067" y="3531"/>
                  </a:lnTo>
                  <a:lnTo>
                    <a:pt x="3550" y="3029"/>
                  </a:lnTo>
                  <a:lnTo>
                    <a:pt x="4107" y="2620"/>
                  </a:lnTo>
                  <a:lnTo>
                    <a:pt x="4758" y="2341"/>
                  </a:lnTo>
                  <a:lnTo>
                    <a:pt x="5483" y="2193"/>
                  </a:lnTo>
                  <a:lnTo>
                    <a:pt x="5873" y="2174"/>
                  </a:lnTo>
                  <a:close/>
                  <a:moveTo>
                    <a:pt x="5873" y="0"/>
                  </a:moveTo>
                  <a:lnTo>
                    <a:pt x="5260" y="19"/>
                  </a:lnTo>
                  <a:lnTo>
                    <a:pt x="4089" y="242"/>
                  </a:lnTo>
                  <a:lnTo>
                    <a:pt x="3011" y="688"/>
                  </a:lnTo>
                  <a:lnTo>
                    <a:pt x="2082" y="1301"/>
                  </a:lnTo>
                  <a:lnTo>
                    <a:pt x="1302" y="2100"/>
                  </a:lnTo>
                  <a:lnTo>
                    <a:pt x="688" y="3048"/>
                  </a:lnTo>
                  <a:lnTo>
                    <a:pt x="242" y="4107"/>
                  </a:lnTo>
                  <a:lnTo>
                    <a:pt x="19" y="5296"/>
                  </a:lnTo>
                  <a:lnTo>
                    <a:pt x="1" y="5909"/>
                  </a:lnTo>
                  <a:lnTo>
                    <a:pt x="19" y="6541"/>
                  </a:lnTo>
                  <a:lnTo>
                    <a:pt x="242" y="7730"/>
                  </a:lnTo>
                  <a:lnTo>
                    <a:pt x="688" y="8789"/>
                  </a:lnTo>
                  <a:lnTo>
                    <a:pt x="1302" y="9737"/>
                  </a:lnTo>
                  <a:lnTo>
                    <a:pt x="2082" y="10517"/>
                  </a:lnTo>
                  <a:lnTo>
                    <a:pt x="3030" y="11149"/>
                  </a:lnTo>
                  <a:lnTo>
                    <a:pt x="4089" y="11595"/>
                  </a:lnTo>
                  <a:lnTo>
                    <a:pt x="5260" y="11818"/>
                  </a:lnTo>
                  <a:lnTo>
                    <a:pt x="5873" y="11837"/>
                  </a:lnTo>
                  <a:lnTo>
                    <a:pt x="6505" y="11818"/>
                  </a:lnTo>
                  <a:lnTo>
                    <a:pt x="7675" y="11595"/>
                  </a:lnTo>
                  <a:lnTo>
                    <a:pt x="8734" y="11149"/>
                  </a:lnTo>
                  <a:lnTo>
                    <a:pt x="9663" y="10517"/>
                  </a:lnTo>
                  <a:lnTo>
                    <a:pt x="10444" y="9737"/>
                  </a:lnTo>
                  <a:lnTo>
                    <a:pt x="11076" y="8789"/>
                  </a:lnTo>
                  <a:lnTo>
                    <a:pt x="11503" y="7730"/>
                  </a:lnTo>
                  <a:lnTo>
                    <a:pt x="11726" y="6541"/>
                  </a:lnTo>
                  <a:lnTo>
                    <a:pt x="11745" y="5909"/>
                  </a:lnTo>
                  <a:lnTo>
                    <a:pt x="11726" y="5296"/>
                  </a:lnTo>
                  <a:lnTo>
                    <a:pt x="11503" y="4107"/>
                  </a:lnTo>
                  <a:lnTo>
                    <a:pt x="11076" y="3048"/>
                  </a:lnTo>
                  <a:lnTo>
                    <a:pt x="10444" y="2100"/>
                  </a:lnTo>
                  <a:lnTo>
                    <a:pt x="9663" y="1301"/>
                  </a:lnTo>
                  <a:lnTo>
                    <a:pt x="8734" y="688"/>
                  </a:lnTo>
                  <a:lnTo>
                    <a:pt x="7675" y="242"/>
                  </a:lnTo>
                  <a:lnTo>
                    <a:pt x="6505" y="19"/>
                  </a:lnTo>
                  <a:lnTo>
                    <a:pt x="58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54085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1" y="0"/>
                  </a:moveTo>
                  <a:lnTo>
                    <a:pt x="5018" y="19"/>
                  </a:lnTo>
                  <a:lnTo>
                    <a:pt x="3959" y="279"/>
                  </a:lnTo>
                  <a:lnTo>
                    <a:pt x="3104" y="706"/>
                  </a:lnTo>
                  <a:lnTo>
                    <a:pt x="2453" y="1264"/>
                  </a:lnTo>
                  <a:lnTo>
                    <a:pt x="2230" y="1542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305" y="11595"/>
                  </a:lnTo>
                  <a:lnTo>
                    <a:pt x="2305" y="4088"/>
                  </a:lnTo>
                  <a:lnTo>
                    <a:pt x="2565" y="3679"/>
                  </a:lnTo>
                  <a:lnTo>
                    <a:pt x="3234" y="2992"/>
                  </a:lnTo>
                  <a:lnTo>
                    <a:pt x="4052" y="2472"/>
                  </a:lnTo>
                  <a:lnTo>
                    <a:pt x="4925" y="2193"/>
                  </a:lnTo>
                  <a:lnTo>
                    <a:pt x="5371" y="2174"/>
                  </a:lnTo>
                  <a:lnTo>
                    <a:pt x="5873" y="2193"/>
                  </a:lnTo>
                  <a:lnTo>
                    <a:pt x="6263" y="2267"/>
                  </a:lnTo>
                  <a:lnTo>
                    <a:pt x="6523" y="75"/>
                  </a:lnTo>
                  <a:lnTo>
                    <a:pt x="6077" y="19"/>
                  </a:lnTo>
                  <a:lnTo>
                    <a:pt x="56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2767550" y="2917650"/>
              <a:ext cx="275025" cy="428800"/>
            </a:xfrm>
            <a:custGeom>
              <a:rect b="b" l="l" r="r" t="t"/>
              <a:pathLst>
                <a:path extrusionOk="0" h="17152" w="11001">
                  <a:moveTo>
                    <a:pt x="1" y="0"/>
                  </a:moveTo>
                  <a:lnTo>
                    <a:pt x="1" y="17151"/>
                  </a:lnTo>
                  <a:lnTo>
                    <a:pt x="2305" y="17151"/>
                  </a:lnTo>
                  <a:lnTo>
                    <a:pt x="2305" y="11595"/>
                  </a:lnTo>
                  <a:lnTo>
                    <a:pt x="7916" y="17151"/>
                  </a:lnTo>
                  <a:lnTo>
                    <a:pt x="11001" y="17151"/>
                  </a:lnTo>
                  <a:lnTo>
                    <a:pt x="4590" y="10926"/>
                  </a:lnTo>
                  <a:lnTo>
                    <a:pt x="10276" y="5798"/>
                  </a:lnTo>
                  <a:lnTo>
                    <a:pt x="7024" y="5798"/>
                  </a:lnTo>
                  <a:lnTo>
                    <a:pt x="2305" y="10146"/>
                  </a:lnTo>
                  <a:lnTo>
                    <a:pt x="23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32051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3489450" y="2917650"/>
              <a:ext cx="271325" cy="428800"/>
            </a:xfrm>
            <a:custGeom>
              <a:rect b="b" l="l" r="r" t="t"/>
              <a:pathLst>
                <a:path extrusionOk="0" h="17152" w="10853">
                  <a:moveTo>
                    <a:pt x="1" y="0"/>
                  </a:moveTo>
                  <a:lnTo>
                    <a:pt x="1" y="17151"/>
                  </a:lnTo>
                  <a:lnTo>
                    <a:pt x="2286" y="17151"/>
                  </a:lnTo>
                  <a:lnTo>
                    <a:pt x="2286" y="9347"/>
                  </a:lnTo>
                  <a:lnTo>
                    <a:pt x="2546" y="9050"/>
                  </a:lnTo>
                  <a:lnTo>
                    <a:pt x="3215" y="8473"/>
                  </a:lnTo>
                  <a:lnTo>
                    <a:pt x="4033" y="8009"/>
                  </a:lnTo>
                  <a:lnTo>
                    <a:pt x="4999" y="7749"/>
                  </a:lnTo>
                  <a:lnTo>
                    <a:pt x="5538" y="7730"/>
                  </a:lnTo>
                  <a:lnTo>
                    <a:pt x="5891" y="7749"/>
                  </a:lnTo>
                  <a:lnTo>
                    <a:pt x="6560" y="7897"/>
                  </a:lnTo>
                  <a:lnTo>
                    <a:pt x="7173" y="8195"/>
                  </a:lnTo>
                  <a:lnTo>
                    <a:pt x="7675" y="8604"/>
                  </a:lnTo>
                  <a:lnTo>
                    <a:pt x="7898" y="8845"/>
                  </a:lnTo>
                  <a:lnTo>
                    <a:pt x="8047" y="9031"/>
                  </a:lnTo>
                  <a:lnTo>
                    <a:pt x="8288" y="9514"/>
                  </a:lnTo>
                  <a:lnTo>
                    <a:pt x="8474" y="10127"/>
                  </a:lnTo>
                  <a:lnTo>
                    <a:pt x="8567" y="10963"/>
                  </a:lnTo>
                  <a:lnTo>
                    <a:pt x="8567" y="11484"/>
                  </a:lnTo>
                  <a:lnTo>
                    <a:pt x="8567" y="17151"/>
                  </a:lnTo>
                  <a:lnTo>
                    <a:pt x="10852" y="17151"/>
                  </a:lnTo>
                  <a:lnTo>
                    <a:pt x="10852" y="11595"/>
                  </a:lnTo>
                  <a:lnTo>
                    <a:pt x="10852" y="10889"/>
                  </a:lnTo>
                  <a:lnTo>
                    <a:pt x="10704" y="9700"/>
                  </a:lnTo>
                  <a:lnTo>
                    <a:pt x="10425" y="8715"/>
                  </a:lnTo>
                  <a:lnTo>
                    <a:pt x="10016" y="7916"/>
                  </a:lnTo>
                  <a:lnTo>
                    <a:pt x="9756" y="7563"/>
                  </a:lnTo>
                  <a:lnTo>
                    <a:pt x="9366" y="7117"/>
                  </a:lnTo>
                  <a:lnTo>
                    <a:pt x="8455" y="6374"/>
                  </a:lnTo>
                  <a:lnTo>
                    <a:pt x="7415" y="5853"/>
                  </a:lnTo>
                  <a:lnTo>
                    <a:pt x="6244" y="5575"/>
                  </a:lnTo>
                  <a:lnTo>
                    <a:pt x="5612" y="5556"/>
                  </a:lnTo>
                  <a:lnTo>
                    <a:pt x="5036" y="5575"/>
                  </a:lnTo>
                  <a:lnTo>
                    <a:pt x="4033" y="5798"/>
                  </a:lnTo>
                  <a:lnTo>
                    <a:pt x="3197" y="6169"/>
                  </a:lnTo>
                  <a:lnTo>
                    <a:pt x="2528" y="6578"/>
                  </a:lnTo>
                  <a:lnTo>
                    <a:pt x="2286" y="6783"/>
                  </a:lnTo>
                  <a:lnTo>
                    <a:pt x="22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3818350" y="3056550"/>
              <a:ext cx="287100" cy="295925"/>
            </a:xfrm>
            <a:custGeom>
              <a:rect b="b" l="l" r="r" t="t"/>
              <a:pathLst>
                <a:path extrusionOk="0" h="11837" w="11484">
                  <a:moveTo>
                    <a:pt x="5947" y="2174"/>
                  </a:moveTo>
                  <a:lnTo>
                    <a:pt x="6448" y="2193"/>
                  </a:lnTo>
                  <a:lnTo>
                    <a:pt x="7396" y="2434"/>
                  </a:lnTo>
                  <a:lnTo>
                    <a:pt x="8214" y="2862"/>
                  </a:lnTo>
                  <a:lnTo>
                    <a:pt x="8901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58" y="9012"/>
                  </a:lnTo>
                  <a:lnTo>
                    <a:pt x="7359" y="9440"/>
                  </a:lnTo>
                  <a:lnTo>
                    <a:pt x="6504" y="9644"/>
                  </a:lnTo>
                  <a:lnTo>
                    <a:pt x="6058" y="9663"/>
                  </a:lnTo>
                  <a:lnTo>
                    <a:pt x="5649" y="9644"/>
                  </a:lnTo>
                  <a:lnTo>
                    <a:pt x="4887" y="9495"/>
                  </a:lnTo>
                  <a:lnTo>
                    <a:pt x="4219" y="9198"/>
                  </a:lnTo>
                  <a:lnTo>
                    <a:pt x="3605" y="8789"/>
                  </a:lnTo>
                  <a:lnTo>
                    <a:pt x="3104" y="8288"/>
                  </a:lnTo>
                  <a:lnTo>
                    <a:pt x="2713" y="7693"/>
                  </a:lnTo>
                  <a:lnTo>
                    <a:pt x="2453" y="7024"/>
                  </a:lnTo>
                  <a:lnTo>
                    <a:pt x="2305" y="6299"/>
                  </a:lnTo>
                  <a:lnTo>
                    <a:pt x="2286" y="5909"/>
                  </a:lnTo>
                  <a:lnTo>
                    <a:pt x="2305" y="5537"/>
                  </a:lnTo>
                  <a:lnTo>
                    <a:pt x="2435" y="4831"/>
                  </a:lnTo>
                  <a:lnTo>
                    <a:pt x="2695" y="4162"/>
                  </a:lnTo>
                  <a:lnTo>
                    <a:pt x="3066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296" y="0"/>
                  </a:moveTo>
                  <a:lnTo>
                    <a:pt x="4553" y="93"/>
                  </a:lnTo>
                  <a:lnTo>
                    <a:pt x="3865" y="279"/>
                  </a:lnTo>
                  <a:lnTo>
                    <a:pt x="3215" y="558"/>
                  </a:lnTo>
                  <a:lnTo>
                    <a:pt x="2918" y="725"/>
                  </a:lnTo>
                  <a:lnTo>
                    <a:pt x="2602" y="911"/>
                  </a:lnTo>
                  <a:lnTo>
                    <a:pt x="2007" y="1375"/>
                  </a:lnTo>
                  <a:lnTo>
                    <a:pt x="1487" y="1914"/>
                  </a:lnTo>
                  <a:lnTo>
                    <a:pt x="1022" y="2527"/>
                  </a:lnTo>
                  <a:lnTo>
                    <a:pt x="632" y="3178"/>
                  </a:lnTo>
                  <a:lnTo>
                    <a:pt x="335" y="3902"/>
                  </a:lnTo>
                  <a:lnTo>
                    <a:pt x="112" y="4683"/>
                  </a:lnTo>
                  <a:lnTo>
                    <a:pt x="0" y="5500"/>
                  </a:lnTo>
                  <a:lnTo>
                    <a:pt x="0" y="5909"/>
                  </a:lnTo>
                  <a:lnTo>
                    <a:pt x="0" y="6336"/>
                  </a:lnTo>
                  <a:lnTo>
                    <a:pt x="112" y="7154"/>
                  </a:lnTo>
                  <a:lnTo>
                    <a:pt x="316" y="7916"/>
                  </a:lnTo>
                  <a:lnTo>
                    <a:pt x="614" y="8641"/>
                  </a:lnTo>
                  <a:lnTo>
                    <a:pt x="1004" y="9291"/>
                  </a:lnTo>
                  <a:lnTo>
                    <a:pt x="1468" y="9904"/>
                  </a:lnTo>
                  <a:lnTo>
                    <a:pt x="1989" y="10424"/>
                  </a:lnTo>
                  <a:lnTo>
                    <a:pt x="2583" y="10889"/>
                  </a:lnTo>
                  <a:lnTo>
                    <a:pt x="2899" y="11093"/>
                  </a:lnTo>
                  <a:lnTo>
                    <a:pt x="3197" y="11242"/>
                  </a:lnTo>
                  <a:lnTo>
                    <a:pt x="386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42" y="11837"/>
                  </a:lnTo>
                  <a:lnTo>
                    <a:pt x="6244" y="11818"/>
                  </a:lnTo>
                  <a:lnTo>
                    <a:pt x="7210" y="11651"/>
                  </a:lnTo>
                  <a:lnTo>
                    <a:pt x="8102" y="11335"/>
                  </a:lnTo>
                  <a:lnTo>
                    <a:pt x="8901" y="10852"/>
                  </a:lnTo>
                  <a:lnTo>
                    <a:pt x="9254" y="10554"/>
                  </a:lnTo>
                  <a:lnTo>
                    <a:pt x="9254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4" y="242"/>
                  </a:lnTo>
                  <a:lnTo>
                    <a:pt x="9254" y="1282"/>
                  </a:lnTo>
                  <a:lnTo>
                    <a:pt x="8864" y="966"/>
                  </a:lnTo>
                  <a:lnTo>
                    <a:pt x="8009" y="465"/>
                  </a:lnTo>
                  <a:lnTo>
                    <a:pt x="7117" y="149"/>
                  </a:lnTo>
                  <a:lnTo>
                    <a:pt x="6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41472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0" y="12543"/>
                  </a:lnTo>
                  <a:lnTo>
                    <a:pt x="7117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4603425" y="3056550"/>
              <a:ext cx="473850" cy="289900"/>
            </a:xfrm>
            <a:custGeom>
              <a:rect b="b" l="l" r="r" t="t"/>
              <a:pathLst>
                <a:path extrusionOk="0" h="11596" w="18954">
                  <a:moveTo>
                    <a:pt x="5557" y="0"/>
                  </a:moveTo>
                  <a:lnTo>
                    <a:pt x="4981" y="19"/>
                  </a:lnTo>
                  <a:lnTo>
                    <a:pt x="3940" y="279"/>
                  </a:lnTo>
                  <a:lnTo>
                    <a:pt x="3067" y="688"/>
                  </a:lnTo>
                  <a:lnTo>
                    <a:pt x="2416" y="1134"/>
                  </a:lnTo>
                  <a:lnTo>
                    <a:pt x="2230" y="1319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286" y="11595"/>
                  </a:lnTo>
                  <a:lnTo>
                    <a:pt x="2286" y="3791"/>
                  </a:lnTo>
                  <a:lnTo>
                    <a:pt x="2546" y="3494"/>
                  </a:lnTo>
                  <a:lnTo>
                    <a:pt x="3215" y="2936"/>
                  </a:lnTo>
                  <a:lnTo>
                    <a:pt x="4033" y="2472"/>
                  </a:lnTo>
                  <a:lnTo>
                    <a:pt x="4962" y="2193"/>
                  </a:lnTo>
                  <a:lnTo>
                    <a:pt x="5482" y="2174"/>
                  </a:lnTo>
                  <a:lnTo>
                    <a:pt x="5798" y="2193"/>
                  </a:lnTo>
                  <a:lnTo>
                    <a:pt x="6430" y="2323"/>
                  </a:lnTo>
                  <a:lnTo>
                    <a:pt x="6987" y="2583"/>
                  </a:lnTo>
                  <a:lnTo>
                    <a:pt x="7489" y="2936"/>
                  </a:lnTo>
                  <a:lnTo>
                    <a:pt x="7675" y="3159"/>
                  </a:lnTo>
                  <a:lnTo>
                    <a:pt x="7824" y="3345"/>
                  </a:lnTo>
                  <a:lnTo>
                    <a:pt x="8065" y="3791"/>
                  </a:lnTo>
                  <a:lnTo>
                    <a:pt x="8232" y="4330"/>
                  </a:lnTo>
                  <a:lnTo>
                    <a:pt x="8325" y="5017"/>
                  </a:lnTo>
                  <a:lnTo>
                    <a:pt x="8325" y="5426"/>
                  </a:lnTo>
                  <a:lnTo>
                    <a:pt x="8325" y="11595"/>
                  </a:lnTo>
                  <a:lnTo>
                    <a:pt x="10629" y="11595"/>
                  </a:lnTo>
                  <a:lnTo>
                    <a:pt x="10629" y="5798"/>
                  </a:lnTo>
                  <a:lnTo>
                    <a:pt x="10611" y="5222"/>
                  </a:lnTo>
                  <a:lnTo>
                    <a:pt x="10518" y="4218"/>
                  </a:lnTo>
                  <a:lnTo>
                    <a:pt x="10444" y="3791"/>
                  </a:lnTo>
                  <a:lnTo>
                    <a:pt x="10722" y="3494"/>
                  </a:lnTo>
                  <a:lnTo>
                    <a:pt x="11410" y="2936"/>
                  </a:lnTo>
                  <a:lnTo>
                    <a:pt x="12265" y="2472"/>
                  </a:lnTo>
                  <a:lnTo>
                    <a:pt x="13287" y="2193"/>
                  </a:lnTo>
                  <a:lnTo>
                    <a:pt x="13881" y="2174"/>
                  </a:lnTo>
                  <a:lnTo>
                    <a:pt x="14197" y="2193"/>
                  </a:lnTo>
                  <a:lnTo>
                    <a:pt x="14810" y="2323"/>
                  </a:lnTo>
                  <a:lnTo>
                    <a:pt x="15349" y="2583"/>
                  </a:lnTo>
                  <a:lnTo>
                    <a:pt x="15814" y="2936"/>
                  </a:lnTo>
                  <a:lnTo>
                    <a:pt x="16018" y="3159"/>
                  </a:lnTo>
                  <a:lnTo>
                    <a:pt x="16167" y="3345"/>
                  </a:lnTo>
                  <a:lnTo>
                    <a:pt x="16408" y="3791"/>
                  </a:lnTo>
                  <a:lnTo>
                    <a:pt x="16576" y="4330"/>
                  </a:lnTo>
                  <a:lnTo>
                    <a:pt x="16650" y="5017"/>
                  </a:lnTo>
                  <a:lnTo>
                    <a:pt x="16668" y="5426"/>
                  </a:lnTo>
                  <a:lnTo>
                    <a:pt x="16668" y="11595"/>
                  </a:lnTo>
                  <a:lnTo>
                    <a:pt x="18954" y="11595"/>
                  </a:lnTo>
                  <a:lnTo>
                    <a:pt x="18954" y="5798"/>
                  </a:lnTo>
                  <a:lnTo>
                    <a:pt x="18954" y="5110"/>
                  </a:lnTo>
                  <a:lnTo>
                    <a:pt x="18824" y="3939"/>
                  </a:lnTo>
                  <a:lnTo>
                    <a:pt x="18564" y="3010"/>
                  </a:lnTo>
                  <a:lnTo>
                    <a:pt x="18174" y="2249"/>
                  </a:lnTo>
                  <a:lnTo>
                    <a:pt x="17932" y="1914"/>
                  </a:lnTo>
                  <a:lnTo>
                    <a:pt x="17560" y="1468"/>
                  </a:lnTo>
                  <a:lnTo>
                    <a:pt x="16668" y="781"/>
                  </a:lnTo>
                  <a:lnTo>
                    <a:pt x="15628" y="279"/>
                  </a:lnTo>
                  <a:lnTo>
                    <a:pt x="14494" y="19"/>
                  </a:lnTo>
                  <a:lnTo>
                    <a:pt x="13881" y="0"/>
                  </a:lnTo>
                  <a:lnTo>
                    <a:pt x="13138" y="19"/>
                  </a:lnTo>
                  <a:lnTo>
                    <a:pt x="11874" y="316"/>
                  </a:lnTo>
                  <a:lnTo>
                    <a:pt x="10834" y="818"/>
                  </a:lnTo>
                  <a:lnTo>
                    <a:pt x="9960" y="1505"/>
                  </a:lnTo>
                  <a:lnTo>
                    <a:pt x="9570" y="1877"/>
                  </a:lnTo>
                  <a:lnTo>
                    <a:pt x="9199" y="1468"/>
                  </a:lnTo>
                  <a:lnTo>
                    <a:pt x="8325" y="781"/>
                  </a:lnTo>
                  <a:lnTo>
                    <a:pt x="7322" y="279"/>
                  </a:lnTo>
                  <a:lnTo>
                    <a:pt x="6170" y="19"/>
                  </a:lnTo>
                  <a:lnTo>
                    <a:pt x="5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5119525" y="3056550"/>
              <a:ext cx="287125" cy="295925"/>
            </a:xfrm>
            <a:custGeom>
              <a:rect b="b" l="l" r="r" t="t"/>
              <a:pathLst>
                <a:path extrusionOk="0" h="11837" w="11485">
                  <a:moveTo>
                    <a:pt x="5947" y="2174"/>
                  </a:moveTo>
                  <a:lnTo>
                    <a:pt x="6467" y="2193"/>
                  </a:lnTo>
                  <a:lnTo>
                    <a:pt x="7396" y="2434"/>
                  </a:lnTo>
                  <a:lnTo>
                    <a:pt x="8233" y="2862"/>
                  </a:lnTo>
                  <a:lnTo>
                    <a:pt x="8902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77" y="9012"/>
                  </a:lnTo>
                  <a:lnTo>
                    <a:pt x="7359" y="9440"/>
                  </a:lnTo>
                  <a:lnTo>
                    <a:pt x="6505" y="9644"/>
                  </a:lnTo>
                  <a:lnTo>
                    <a:pt x="6077" y="9663"/>
                  </a:lnTo>
                  <a:lnTo>
                    <a:pt x="5668" y="9644"/>
                  </a:lnTo>
                  <a:lnTo>
                    <a:pt x="4907" y="9495"/>
                  </a:lnTo>
                  <a:lnTo>
                    <a:pt x="4219" y="9198"/>
                  </a:lnTo>
                  <a:lnTo>
                    <a:pt x="3624" y="8789"/>
                  </a:lnTo>
                  <a:lnTo>
                    <a:pt x="3123" y="8288"/>
                  </a:lnTo>
                  <a:lnTo>
                    <a:pt x="2732" y="7693"/>
                  </a:lnTo>
                  <a:lnTo>
                    <a:pt x="2454" y="7024"/>
                  </a:lnTo>
                  <a:lnTo>
                    <a:pt x="2324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831"/>
                  </a:lnTo>
                  <a:lnTo>
                    <a:pt x="2695" y="4162"/>
                  </a:lnTo>
                  <a:lnTo>
                    <a:pt x="3067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315" y="0"/>
                  </a:moveTo>
                  <a:lnTo>
                    <a:pt x="4572" y="93"/>
                  </a:lnTo>
                  <a:lnTo>
                    <a:pt x="3866" y="279"/>
                  </a:lnTo>
                  <a:lnTo>
                    <a:pt x="3234" y="558"/>
                  </a:lnTo>
                  <a:lnTo>
                    <a:pt x="2937" y="725"/>
                  </a:lnTo>
                  <a:lnTo>
                    <a:pt x="2621" y="911"/>
                  </a:lnTo>
                  <a:lnTo>
                    <a:pt x="2026" y="1375"/>
                  </a:lnTo>
                  <a:lnTo>
                    <a:pt x="1487" y="1914"/>
                  </a:lnTo>
                  <a:lnTo>
                    <a:pt x="1023" y="2527"/>
                  </a:lnTo>
                  <a:lnTo>
                    <a:pt x="633" y="3178"/>
                  </a:lnTo>
                  <a:lnTo>
                    <a:pt x="335" y="3902"/>
                  </a:lnTo>
                  <a:lnTo>
                    <a:pt x="131" y="4683"/>
                  </a:lnTo>
                  <a:lnTo>
                    <a:pt x="20" y="5500"/>
                  </a:lnTo>
                  <a:lnTo>
                    <a:pt x="1" y="5909"/>
                  </a:lnTo>
                  <a:lnTo>
                    <a:pt x="20" y="6336"/>
                  </a:lnTo>
                  <a:lnTo>
                    <a:pt x="131" y="7154"/>
                  </a:lnTo>
                  <a:lnTo>
                    <a:pt x="335" y="7916"/>
                  </a:lnTo>
                  <a:lnTo>
                    <a:pt x="633" y="8641"/>
                  </a:lnTo>
                  <a:lnTo>
                    <a:pt x="1004" y="9291"/>
                  </a:lnTo>
                  <a:lnTo>
                    <a:pt x="1469" y="9904"/>
                  </a:lnTo>
                  <a:lnTo>
                    <a:pt x="2008" y="10424"/>
                  </a:lnTo>
                  <a:lnTo>
                    <a:pt x="2584" y="10889"/>
                  </a:lnTo>
                  <a:lnTo>
                    <a:pt x="2900" y="11093"/>
                  </a:lnTo>
                  <a:lnTo>
                    <a:pt x="3197" y="11242"/>
                  </a:lnTo>
                  <a:lnTo>
                    <a:pt x="388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61" y="11837"/>
                  </a:lnTo>
                  <a:lnTo>
                    <a:pt x="6263" y="11818"/>
                  </a:lnTo>
                  <a:lnTo>
                    <a:pt x="7229" y="11651"/>
                  </a:lnTo>
                  <a:lnTo>
                    <a:pt x="8103" y="11335"/>
                  </a:lnTo>
                  <a:lnTo>
                    <a:pt x="8902" y="10852"/>
                  </a:lnTo>
                  <a:lnTo>
                    <a:pt x="9255" y="10554"/>
                  </a:lnTo>
                  <a:lnTo>
                    <a:pt x="9255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5" y="242"/>
                  </a:lnTo>
                  <a:lnTo>
                    <a:pt x="9255" y="1282"/>
                  </a:lnTo>
                  <a:lnTo>
                    <a:pt x="8864" y="966"/>
                  </a:lnTo>
                  <a:lnTo>
                    <a:pt x="8028" y="465"/>
                  </a:lnTo>
                  <a:lnTo>
                    <a:pt x="7118" y="149"/>
                  </a:lnTo>
                  <a:lnTo>
                    <a:pt x="6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5448900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8" y="13695"/>
                  </a:lnTo>
                  <a:lnTo>
                    <a:pt x="4757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0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5708575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9" y="13695"/>
                  </a:lnTo>
                  <a:lnTo>
                    <a:pt x="4758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5958975" y="3056550"/>
              <a:ext cx="275025" cy="295925"/>
            </a:xfrm>
            <a:custGeom>
              <a:rect b="b" l="l" r="r" t="t"/>
              <a:pathLst>
                <a:path extrusionOk="0" h="11837" w="11001">
                  <a:moveTo>
                    <a:pt x="5872" y="2007"/>
                  </a:moveTo>
                  <a:lnTo>
                    <a:pt x="6355" y="2100"/>
                  </a:lnTo>
                  <a:lnTo>
                    <a:pt x="7061" y="2379"/>
                  </a:lnTo>
                  <a:lnTo>
                    <a:pt x="7879" y="3048"/>
                  </a:lnTo>
                  <a:lnTo>
                    <a:pt x="8325" y="3698"/>
                  </a:lnTo>
                  <a:lnTo>
                    <a:pt x="8529" y="4200"/>
                  </a:lnTo>
                  <a:lnTo>
                    <a:pt x="8603" y="4460"/>
                  </a:lnTo>
                  <a:lnTo>
                    <a:pt x="2416" y="4460"/>
                  </a:lnTo>
                  <a:lnTo>
                    <a:pt x="2509" y="4200"/>
                  </a:lnTo>
                  <a:lnTo>
                    <a:pt x="2732" y="3698"/>
                  </a:lnTo>
                  <a:lnTo>
                    <a:pt x="3029" y="3233"/>
                  </a:lnTo>
                  <a:lnTo>
                    <a:pt x="3401" y="2843"/>
                  </a:lnTo>
                  <a:lnTo>
                    <a:pt x="4051" y="2379"/>
                  </a:lnTo>
                  <a:lnTo>
                    <a:pt x="4794" y="2100"/>
                  </a:lnTo>
                  <a:lnTo>
                    <a:pt x="5333" y="2007"/>
                  </a:lnTo>
                  <a:close/>
                  <a:moveTo>
                    <a:pt x="5537" y="0"/>
                  </a:moveTo>
                  <a:lnTo>
                    <a:pt x="4943" y="19"/>
                  </a:lnTo>
                  <a:lnTo>
                    <a:pt x="3828" y="242"/>
                  </a:lnTo>
                  <a:lnTo>
                    <a:pt x="2825" y="669"/>
                  </a:lnTo>
                  <a:lnTo>
                    <a:pt x="1951" y="1301"/>
                  </a:lnTo>
                  <a:lnTo>
                    <a:pt x="1208" y="2081"/>
                  </a:lnTo>
                  <a:lnTo>
                    <a:pt x="632" y="3029"/>
                  </a:lnTo>
                  <a:lnTo>
                    <a:pt x="242" y="4107"/>
                  </a:lnTo>
                  <a:lnTo>
                    <a:pt x="19" y="5277"/>
                  </a:lnTo>
                  <a:lnTo>
                    <a:pt x="0" y="5909"/>
                  </a:lnTo>
                  <a:lnTo>
                    <a:pt x="19" y="6541"/>
                  </a:lnTo>
                  <a:lnTo>
                    <a:pt x="260" y="7730"/>
                  </a:lnTo>
                  <a:lnTo>
                    <a:pt x="688" y="8808"/>
                  </a:lnTo>
                  <a:lnTo>
                    <a:pt x="1319" y="9737"/>
                  </a:lnTo>
                  <a:lnTo>
                    <a:pt x="2100" y="10536"/>
                  </a:lnTo>
                  <a:lnTo>
                    <a:pt x="3048" y="11149"/>
                  </a:lnTo>
                  <a:lnTo>
                    <a:pt x="4107" y="11595"/>
                  </a:lnTo>
                  <a:lnTo>
                    <a:pt x="5259" y="11818"/>
                  </a:lnTo>
                  <a:lnTo>
                    <a:pt x="5872" y="11837"/>
                  </a:lnTo>
                  <a:lnTo>
                    <a:pt x="6299" y="11818"/>
                  </a:lnTo>
                  <a:lnTo>
                    <a:pt x="7117" y="11744"/>
                  </a:lnTo>
                  <a:lnTo>
                    <a:pt x="8195" y="11465"/>
                  </a:lnTo>
                  <a:lnTo>
                    <a:pt x="9402" y="10870"/>
                  </a:lnTo>
                  <a:lnTo>
                    <a:pt x="10313" y="10109"/>
                  </a:lnTo>
                  <a:lnTo>
                    <a:pt x="10666" y="9718"/>
                  </a:lnTo>
                  <a:lnTo>
                    <a:pt x="9161" y="8288"/>
                  </a:lnTo>
                  <a:lnTo>
                    <a:pt x="8901" y="8566"/>
                  </a:lnTo>
                  <a:lnTo>
                    <a:pt x="8288" y="9087"/>
                  </a:lnTo>
                  <a:lnTo>
                    <a:pt x="7507" y="9533"/>
                  </a:lnTo>
                  <a:lnTo>
                    <a:pt x="6504" y="9811"/>
                  </a:lnTo>
                  <a:lnTo>
                    <a:pt x="5891" y="9830"/>
                  </a:lnTo>
                  <a:lnTo>
                    <a:pt x="5537" y="9811"/>
                  </a:lnTo>
                  <a:lnTo>
                    <a:pt x="4831" y="9681"/>
                  </a:lnTo>
                  <a:lnTo>
                    <a:pt x="4200" y="9421"/>
                  </a:lnTo>
                  <a:lnTo>
                    <a:pt x="3624" y="9049"/>
                  </a:lnTo>
                  <a:lnTo>
                    <a:pt x="3122" y="8585"/>
                  </a:lnTo>
                  <a:lnTo>
                    <a:pt x="2732" y="8046"/>
                  </a:lnTo>
                  <a:lnTo>
                    <a:pt x="2434" y="7433"/>
                  </a:lnTo>
                  <a:lnTo>
                    <a:pt x="2267" y="6745"/>
                  </a:lnTo>
                  <a:lnTo>
                    <a:pt x="2230" y="6392"/>
                  </a:lnTo>
                  <a:lnTo>
                    <a:pt x="10982" y="6392"/>
                  </a:lnTo>
                  <a:lnTo>
                    <a:pt x="11001" y="6095"/>
                  </a:lnTo>
                  <a:lnTo>
                    <a:pt x="11001" y="5909"/>
                  </a:lnTo>
                  <a:lnTo>
                    <a:pt x="10982" y="5296"/>
                  </a:lnTo>
                  <a:lnTo>
                    <a:pt x="10778" y="4125"/>
                  </a:lnTo>
                  <a:lnTo>
                    <a:pt x="10387" y="3048"/>
                  </a:lnTo>
                  <a:lnTo>
                    <a:pt x="9811" y="2100"/>
                  </a:lnTo>
                  <a:lnTo>
                    <a:pt x="9087" y="1319"/>
                  </a:lnTo>
                  <a:lnTo>
                    <a:pt x="8213" y="688"/>
                  </a:lnTo>
                  <a:lnTo>
                    <a:pt x="7228" y="242"/>
                  </a:lnTo>
                  <a:lnTo>
                    <a:pt x="6132" y="19"/>
                  </a:lnTo>
                  <a:lnTo>
                    <a:pt x="55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628230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0" y="0"/>
                  </a:moveTo>
                  <a:lnTo>
                    <a:pt x="5017" y="19"/>
                  </a:lnTo>
                  <a:lnTo>
                    <a:pt x="3958" y="279"/>
                  </a:lnTo>
                  <a:lnTo>
                    <a:pt x="3085" y="706"/>
                  </a:lnTo>
                  <a:lnTo>
                    <a:pt x="2453" y="1264"/>
                  </a:lnTo>
                  <a:lnTo>
                    <a:pt x="2211" y="1542"/>
                  </a:lnTo>
                  <a:lnTo>
                    <a:pt x="2211" y="242"/>
                  </a:lnTo>
                  <a:lnTo>
                    <a:pt x="0" y="242"/>
                  </a:lnTo>
                  <a:lnTo>
                    <a:pt x="0" y="11595"/>
                  </a:lnTo>
                  <a:lnTo>
                    <a:pt x="2286" y="11595"/>
                  </a:lnTo>
                  <a:lnTo>
                    <a:pt x="2286" y="4088"/>
                  </a:lnTo>
                  <a:lnTo>
                    <a:pt x="2546" y="3679"/>
                  </a:lnTo>
                  <a:lnTo>
                    <a:pt x="3215" y="2992"/>
                  </a:lnTo>
                  <a:lnTo>
                    <a:pt x="4032" y="2472"/>
                  </a:lnTo>
                  <a:lnTo>
                    <a:pt x="4906" y="2193"/>
                  </a:lnTo>
                  <a:lnTo>
                    <a:pt x="5352" y="2174"/>
                  </a:lnTo>
                  <a:lnTo>
                    <a:pt x="5853" y="2193"/>
                  </a:lnTo>
                  <a:lnTo>
                    <a:pt x="6262" y="2267"/>
                  </a:lnTo>
                  <a:lnTo>
                    <a:pt x="6522" y="75"/>
                  </a:lnTo>
                  <a:lnTo>
                    <a:pt x="6058" y="19"/>
                  </a:lnTo>
                  <a:lnTo>
                    <a:pt x="56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6454625" y="3056550"/>
              <a:ext cx="220225" cy="295925"/>
            </a:xfrm>
            <a:custGeom>
              <a:rect b="b" l="l" r="r" t="t"/>
              <a:pathLst>
                <a:path extrusionOk="0" h="11837" w="8809">
                  <a:moveTo>
                    <a:pt x="4182" y="0"/>
                  </a:moveTo>
                  <a:lnTo>
                    <a:pt x="3420" y="112"/>
                  </a:lnTo>
                  <a:lnTo>
                    <a:pt x="2677" y="316"/>
                  </a:lnTo>
                  <a:lnTo>
                    <a:pt x="2008" y="651"/>
                  </a:lnTo>
                  <a:lnTo>
                    <a:pt x="1394" y="1078"/>
                  </a:lnTo>
                  <a:lnTo>
                    <a:pt x="911" y="1635"/>
                  </a:lnTo>
                  <a:lnTo>
                    <a:pt x="558" y="2304"/>
                  </a:lnTo>
                  <a:lnTo>
                    <a:pt x="372" y="3103"/>
                  </a:lnTo>
                  <a:lnTo>
                    <a:pt x="354" y="3549"/>
                  </a:lnTo>
                  <a:lnTo>
                    <a:pt x="354" y="3847"/>
                  </a:lnTo>
                  <a:lnTo>
                    <a:pt x="465" y="4367"/>
                  </a:lnTo>
                  <a:lnTo>
                    <a:pt x="670" y="4850"/>
                  </a:lnTo>
                  <a:lnTo>
                    <a:pt x="967" y="5259"/>
                  </a:lnTo>
                  <a:lnTo>
                    <a:pt x="1525" y="5779"/>
                  </a:lnTo>
                  <a:lnTo>
                    <a:pt x="2454" y="6281"/>
                  </a:lnTo>
                  <a:lnTo>
                    <a:pt x="2955" y="6467"/>
                  </a:lnTo>
                  <a:lnTo>
                    <a:pt x="4237" y="6838"/>
                  </a:lnTo>
                  <a:lnTo>
                    <a:pt x="5613" y="7247"/>
                  </a:lnTo>
                  <a:lnTo>
                    <a:pt x="6021" y="7489"/>
                  </a:lnTo>
                  <a:lnTo>
                    <a:pt x="6337" y="7786"/>
                  </a:lnTo>
                  <a:lnTo>
                    <a:pt x="6504" y="8176"/>
                  </a:lnTo>
                  <a:lnTo>
                    <a:pt x="6504" y="8399"/>
                  </a:lnTo>
                  <a:lnTo>
                    <a:pt x="6504" y="8566"/>
                  </a:lnTo>
                  <a:lnTo>
                    <a:pt x="6412" y="8864"/>
                  </a:lnTo>
                  <a:lnTo>
                    <a:pt x="6151" y="9254"/>
                  </a:lnTo>
                  <a:lnTo>
                    <a:pt x="5594" y="9625"/>
                  </a:lnTo>
                  <a:lnTo>
                    <a:pt x="4906" y="9811"/>
                  </a:lnTo>
                  <a:lnTo>
                    <a:pt x="4535" y="9830"/>
                  </a:lnTo>
                  <a:lnTo>
                    <a:pt x="4107" y="9811"/>
                  </a:lnTo>
                  <a:lnTo>
                    <a:pt x="3253" y="9663"/>
                  </a:lnTo>
                  <a:lnTo>
                    <a:pt x="2398" y="9347"/>
                  </a:lnTo>
                  <a:lnTo>
                    <a:pt x="1580" y="8864"/>
                  </a:lnTo>
                  <a:lnTo>
                    <a:pt x="1172" y="8566"/>
                  </a:lnTo>
                  <a:lnTo>
                    <a:pt x="1" y="10276"/>
                  </a:lnTo>
                  <a:lnTo>
                    <a:pt x="465" y="10629"/>
                  </a:lnTo>
                  <a:lnTo>
                    <a:pt x="1506" y="11223"/>
                  </a:lnTo>
                  <a:lnTo>
                    <a:pt x="2658" y="11614"/>
                  </a:lnTo>
                  <a:lnTo>
                    <a:pt x="3903" y="11818"/>
                  </a:lnTo>
                  <a:lnTo>
                    <a:pt x="4591" y="11837"/>
                  </a:lnTo>
                  <a:lnTo>
                    <a:pt x="4999" y="11818"/>
                  </a:lnTo>
                  <a:lnTo>
                    <a:pt x="5798" y="11707"/>
                  </a:lnTo>
                  <a:lnTo>
                    <a:pt x="6542" y="11465"/>
                  </a:lnTo>
                  <a:lnTo>
                    <a:pt x="7229" y="11112"/>
                  </a:lnTo>
                  <a:lnTo>
                    <a:pt x="7805" y="10666"/>
                  </a:lnTo>
                  <a:lnTo>
                    <a:pt x="8288" y="10127"/>
                  </a:lnTo>
                  <a:lnTo>
                    <a:pt x="8623" y="9477"/>
                  </a:lnTo>
                  <a:lnTo>
                    <a:pt x="8790" y="8752"/>
                  </a:lnTo>
                  <a:lnTo>
                    <a:pt x="8809" y="8362"/>
                  </a:lnTo>
                  <a:lnTo>
                    <a:pt x="8790" y="7934"/>
                  </a:lnTo>
                  <a:lnTo>
                    <a:pt x="8586" y="7191"/>
                  </a:lnTo>
                  <a:lnTo>
                    <a:pt x="8214" y="6578"/>
                  </a:lnTo>
                  <a:lnTo>
                    <a:pt x="7712" y="6058"/>
                  </a:lnTo>
                  <a:lnTo>
                    <a:pt x="7099" y="5649"/>
                  </a:lnTo>
                  <a:lnTo>
                    <a:pt x="6430" y="5314"/>
                  </a:lnTo>
                  <a:lnTo>
                    <a:pt x="5371" y="4943"/>
                  </a:lnTo>
                  <a:lnTo>
                    <a:pt x="4683" y="4757"/>
                  </a:lnTo>
                  <a:lnTo>
                    <a:pt x="3847" y="4553"/>
                  </a:lnTo>
                  <a:lnTo>
                    <a:pt x="2974" y="4125"/>
                  </a:lnTo>
                  <a:lnTo>
                    <a:pt x="2677" y="3698"/>
                  </a:lnTo>
                  <a:lnTo>
                    <a:pt x="2658" y="3438"/>
                  </a:lnTo>
                  <a:lnTo>
                    <a:pt x="2677" y="3103"/>
                  </a:lnTo>
                  <a:lnTo>
                    <a:pt x="2993" y="2583"/>
                  </a:lnTo>
                  <a:lnTo>
                    <a:pt x="3550" y="2211"/>
                  </a:lnTo>
                  <a:lnTo>
                    <a:pt x="4293" y="2026"/>
                  </a:lnTo>
                  <a:lnTo>
                    <a:pt x="4702" y="2007"/>
                  </a:lnTo>
                  <a:lnTo>
                    <a:pt x="5037" y="2007"/>
                  </a:lnTo>
                  <a:lnTo>
                    <a:pt x="5687" y="2137"/>
                  </a:lnTo>
                  <a:lnTo>
                    <a:pt x="6300" y="2379"/>
                  </a:lnTo>
                  <a:lnTo>
                    <a:pt x="6876" y="2713"/>
                  </a:lnTo>
                  <a:lnTo>
                    <a:pt x="7136" y="2899"/>
                  </a:lnTo>
                  <a:lnTo>
                    <a:pt x="8325" y="1264"/>
                  </a:lnTo>
                  <a:lnTo>
                    <a:pt x="7972" y="985"/>
                  </a:lnTo>
                  <a:lnTo>
                    <a:pt x="7192" y="539"/>
                  </a:lnTo>
                  <a:lnTo>
                    <a:pt x="6244" y="205"/>
                  </a:lnTo>
                  <a:lnTo>
                    <a:pt x="5167" y="19"/>
                  </a:lnTo>
                  <a:lnTo>
                    <a:pt x="45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6735225" y="3267900"/>
              <a:ext cx="84575" cy="84575"/>
            </a:xfrm>
            <a:custGeom>
              <a:rect b="b" l="l" r="r" t="t"/>
              <a:pathLst>
                <a:path extrusionOk="0" h="3383" w="3383">
                  <a:moveTo>
                    <a:pt x="1691" y="1"/>
                  </a:moveTo>
                  <a:lnTo>
                    <a:pt x="1357" y="19"/>
                  </a:lnTo>
                  <a:lnTo>
                    <a:pt x="744" y="279"/>
                  </a:lnTo>
                  <a:lnTo>
                    <a:pt x="279" y="725"/>
                  </a:lnTo>
                  <a:lnTo>
                    <a:pt x="37" y="1339"/>
                  </a:lnTo>
                  <a:lnTo>
                    <a:pt x="0" y="1692"/>
                  </a:lnTo>
                  <a:lnTo>
                    <a:pt x="37" y="2045"/>
                  </a:lnTo>
                  <a:lnTo>
                    <a:pt x="279" y="2639"/>
                  </a:lnTo>
                  <a:lnTo>
                    <a:pt x="744" y="3104"/>
                  </a:lnTo>
                  <a:lnTo>
                    <a:pt x="1357" y="3364"/>
                  </a:lnTo>
                  <a:lnTo>
                    <a:pt x="1691" y="3383"/>
                  </a:lnTo>
                  <a:lnTo>
                    <a:pt x="2044" y="3364"/>
                  </a:lnTo>
                  <a:lnTo>
                    <a:pt x="2657" y="3104"/>
                  </a:lnTo>
                  <a:lnTo>
                    <a:pt x="3103" y="2639"/>
                  </a:lnTo>
                  <a:lnTo>
                    <a:pt x="3364" y="2045"/>
                  </a:lnTo>
                  <a:lnTo>
                    <a:pt x="3382" y="1692"/>
                  </a:lnTo>
                  <a:lnTo>
                    <a:pt x="3364" y="1339"/>
                  </a:lnTo>
                  <a:lnTo>
                    <a:pt x="3103" y="725"/>
                  </a:lnTo>
                  <a:lnTo>
                    <a:pt x="2657" y="279"/>
                  </a:lnTo>
                  <a:lnTo>
                    <a:pt x="2044" y="19"/>
                  </a:lnTo>
                  <a:lnTo>
                    <a:pt x="1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1660075" y="2312350"/>
              <a:ext cx="401850" cy="434825"/>
            </a:xfrm>
            <a:custGeom>
              <a:rect b="b" l="l" r="r" t="t"/>
              <a:pathLst>
                <a:path extrusionOk="0" h="17393" w="16074">
                  <a:moveTo>
                    <a:pt x="8920" y="1"/>
                  </a:moveTo>
                  <a:lnTo>
                    <a:pt x="8418" y="19"/>
                  </a:lnTo>
                  <a:lnTo>
                    <a:pt x="7471" y="112"/>
                  </a:lnTo>
                  <a:lnTo>
                    <a:pt x="6579" y="279"/>
                  </a:lnTo>
                  <a:lnTo>
                    <a:pt x="5705" y="521"/>
                  </a:lnTo>
                  <a:lnTo>
                    <a:pt x="4516" y="1041"/>
                  </a:lnTo>
                  <a:lnTo>
                    <a:pt x="3085" y="1970"/>
                  </a:lnTo>
                  <a:lnTo>
                    <a:pt x="1915" y="3141"/>
                  </a:lnTo>
                  <a:lnTo>
                    <a:pt x="1004" y="4534"/>
                  </a:lnTo>
                  <a:lnTo>
                    <a:pt x="354" y="6095"/>
                  </a:lnTo>
                  <a:lnTo>
                    <a:pt x="38" y="7805"/>
                  </a:lnTo>
                  <a:lnTo>
                    <a:pt x="1" y="8697"/>
                  </a:lnTo>
                  <a:lnTo>
                    <a:pt x="38" y="9607"/>
                  </a:lnTo>
                  <a:lnTo>
                    <a:pt x="372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53" y="16371"/>
                  </a:lnTo>
                  <a:lnTo>
                    <a:pt x="5761" y="16891"/>
                  </a:lnTo>
                  <a:lnTo>
                    <a:pt x="6616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48" y="17263"/>
                  </a:lnTo>
                  <a:lnTo>
                    <a:pt x="11689" y="17040"/>
                  </a:lnTo>
                  <a:lnTo>
                    <a:pt x="12655" y="16705"/>
                  </a:lnTo>
                  <a:lnTo>
                    <a:pt x="13565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7" y="14513"/>
                  </a:lnTo>
                  <a:lnTo>
                    <a:pt x="16074" y="14160"/>
                  </a:lnTo>
                  <a:lnTo>
                    <a:pt x="13826" y="12153"/>
                  </a:lnTo>
                  <a:lnTo>
                    <a:pt x="13435" y="12636"/>
                  </a:lnTo>
                  <a:lnTo>
                    <a:pt x="12469" y="13472"/>
                  </a:lnTo>
                  <a:lnTo>
                    <a:pt x="11261" y="14104"/>
                  </a:lnTo>
                  <a:lnTo>
                    <a:pt x="10221" y="14401"/>
                  </a:lnTo>
                  <a:lnTo>
                    <a:pt x="9440" y="14494"/>
                  </a:lnTo>
                  <a:lnTo>
                    <a:pt x="9050" y="14513"/>
                  </a:lnTo>
                  <a:lnTo>
                    <a:pt x="8437" y="14476"/>
                  </a:lnTo>
                  <a:lnTo>
                    <a:pt x="7285" y="14253"/>
                  </a:lnTo>
                  <a:lnTo>
                    <a:pt x="6244" y="13825"/>
                  </a:lnTo>
                  <a:lnTo>
                    <a:pt x="5334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3" y="10462"/>
                  </a:lnTo>
                  <a:lnTo>
                    <a:pt x="3290" y="9310"/>
                  </a:lnTo>
                  <a:lnTo>
                    <a:pt x="3271" y="8715"/>
                  </a:lnTo>
                  <a:lnTo>
                    <a:pt x="3290" y="8102"/>
                  </a:lnTo>
                  <a:lnTo>
                    <a:pt x="3494" y="6969"/>
                  </a:lnTo>
                  <a:lnTo>
                    <a:pt x="3921" y="5928"/>
                  </a:lnTo>
                  <a:lnTo>
                    <a:pt x="4516" y="4999"/>
                  </a:lnTo>
                  <a:lnTo>
                    <a:pt x="5259" y="4219"/>
                  </a:lnTo>
                  <a:lnTo>
                    <a:pt x="6170" y="3605"/>
                  </a:lnTo>
                  <a:lnTo>
                    <a:pt x="7173" y="3159"/>
                  </a:lnTo>
                  <a:lnTo>
                    <a:pt x="8307" y="2918"/>
                  </a:lnTo>
                  <a:lnTo>
                    <a:pt x="8901" y="2899"/>
                  </a:lnTo>
                  <a:lnTo>
                    <a:pt x="9515" y="2936"/>
                  </a:lnTo>
                  <a:lnTo>
                    <a:pt x="10667" y="3178"/>
                  </a:lnTo>
                  <a:lnTo>
                    <a:pt x="11707" y="3643"/>
                  </a:lnTo>
                  <a:lnTo>
                    <a:pt x="12599" y="4274"/>
                  </a:lnTo>
                  <a:lnTo>
                    <a:pt x="13008" y="4646"/>
                  </a:lnTo>
                  <a:lnTo>
                    <a:pt x="15108" y="2435"/>
                  </a:lnTo>
                  <a:lnTo>
                    <a:pt x="14513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2100925" y="2442425"/>
              <a:ext cx="187250" cy="299175"/>
            </a:xfrm>
            <a:custGeom>
              <a:rect b="b" l="l" r="r" t="t"/>
              <a:pathLst>
                <a:path extrusionOk="0" h="11967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67"/>
                  </a:lnTo>
                  <a:lnTo>
                    <a:pt x="3141" y="11967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90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29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2303475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28" y="2546"/>
                  </a:moveTo>
                  <a:lnTo>
                    <a:pt x="6374" y="2639"/>
                  </a:lnTo>
                  <a:lnTo>
                    <a:pt x="6969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09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80" y="3475"/>
                  </a:lnTo>
                  <a:lnTo>
                    <a:pt x="4349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686" y="0"/>
                  </a:moveTo>
                  <a:lnTo>
                    <a:pt x="5055" y="19"/>
                  </a:lnTo>
                  <a:lnTo>
                    <a:pt x="3865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05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42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41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81" y="10592"/>
                  </a:lnTo>
                  <a:lnTo>
                    <a:pt x="10945" y="10090"/>
                  </a:lnTo>
                  <a:lnTo>
                    <a:pt x="9143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296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47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29" y="6894"/>
                  </a:lnTo>
                  <a:lnTo>
                    <a:pt x="11149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6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2620300" y="2442425"/>
              <a:ext cx="305225" cy="304750"/>
            </a:xfrm>
            <a:custGeom>
              <a:rect b="b" l="l" r="r" t="t"/>
              <a:pathLst>
                <a:path extrusionOk="0" h="12190" w="12209">
                  <a:moveTo>
                    <a:pt x="6169" y="2899"/>
                  </a:moveTo>
                  <a:lnTo>
                    <a:pt x="6615" y="2918"/>
                  </a:lnTo>
                  <a:lnTo>
                    <a:pt x="7433" y="3122"/>
                  </a:lnTo>
                  <a:lnTo>
                    <a:pt x="8176" y="3494"/>
                  </a:lnTo>
                  <a:lnTo>
                    <a:pt x="8808" y="4033"/>
                  </a:lnTo>
                  <a:lnTo>
                    <a:pt x="9068" y="4348"/>
                  </a:lnTo>
                  <a:lnTo>
                    <a:pt x="9068" y="7860"/>
                  </a:lnTo>
                  <a:lnTo>
                    <a:pt x="8826" y="8176"/>
                  </a:lnTo>
                  <a:lnTo>
                    <a:pt x="8213" y="8697"/>
                  </a:lnTo>
                  <a:lnTo>
                    <a:pt x="7489" y="9087"/>
                  </a:lnTo>
                  <a:lnTo>
                    <a:pt x="6671" y="9291"/>
                  </a:lnTo>
                  <a:lnTo>
                    <a:pt x="6244" y="9310"/>
                  </a:lnTo>
                  <a:lnTo>
                    <a:pt x="5909" y="9291"/>
                  </a:lnTo>
                  <a:lnTo>
                    <a:pt x="5296" y="9161"/>
                  </a:lnTo>
                  <a:lnTo>
                    <a:pt x="4739" y="8938"/>
                  </a:lnTo>
                  <a:lnTo>
                    <a:pt x="4237" y="8604"/>
                  </a:lnTo>
                  <a:lnTo>
                    <a:pt x="3828" y="8176"/>
                  </a:lnTo>
                  <a:lnTo>
                    <a:pt x="3494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0" y="6114"/>
                  </a:lnTo>
                  <a:lnTo>
                    <a:pt x="3159" y="5798"/>
                  </a:lnTo>
                  <a:lnTo>
                    <a:pt x="3252" y="5185"/>
                  </a:lnTo>
                  <a:lnTo>
                    <a:pt x="3475" y="4609"/>
                  </a:lnTo>
                  <a:lnTo>
                    <a:pt x="3772" y="4107"/>
                  </a:lnTo>
                  <a:lnTo>
                    <a:pt x="4162" y="3661"/>
                  </a:lnTo>
                  <a:lnTo>
                    <a:pt x="4646" y="3308"/>
                  </a:lnTo>
                  <a:lnTo>
                    <a:pt x="5203" y="3048"/>
                  </a:lnTo>
                  <a:lnTo>
                    <a:pt x="5816" y="2918"/>
                  </a:lnTo>
                  <a:lnTo>
                    <a:pt x="6169" y="2899"/>
                  </a:lnTo>
                  <a:close/>
                  <a:moveTo>
                    <a:pt x="5742" y="0"/>
                  </a:moveTo>
                  <a:lnTo>
                    <a:pt x="5166" y="19"/>
                  </a:lnTo>
                  <a:lnTo>
                    <a:pt x="4032" y="261"/>
                  </a:lnTo>
                  <a:lnTo>
                    <a:pt x="2992" y="707"/>
                  </a:lnTo>
                  <a:lnTo>
                    <a:pt x="2081" y="1357"/>
                  </a:lnTo>
                  <a:lnTo>
                    <a:pt x="1301" y="2193"/>
                  </a:lnTo>
                  <a:lnTo>
                    <a:pt x="688" y="3159"/>
                  </a:lnTo>
                  <a:lnTo>
                    <a:pt x="260" y="4256"/>
                  </a:lnTo>
                  <a:lnTo>
                    <a:pt x="19" y="5463"/>
                  </a:lnTo>
                  <a:lnTo>
                    <a:pt x="0" y="6114"/>
                  </a:lnTo>
                  <a:lnTo>
                    <a:pt x="19" y="6708"/>
                  </a:lnTo>
                  <a:lnTo>
                    <a:pt x="223" y="7842"/>
                  </a:lnTo>
                  <a:lnTo>
                    <a:pt x="613" y="8882"/>
                  </a:lnTo>
                  <a:lnTo>
                    <a:pt x="1171" y="9811"/>
                  </a:lnTo>
                  <a:lnTo>
                    <a:pt x="1505" y="10220"/>
                  </a:lnTo>
                  <a:lnTo>
                    <a:pt x="1914" y="10666"/>
                  </a:lnTo>
                  <a:lnTo>
                    <a:pt x="2899" y="11391"/>
                  </a:lnTo>
                  <a:lnTo>
                    <a:pt x="4032" y="11893"/>
                  </a:lnTo>
                  <a:lnTo>
                    <a:pt x="5277" y="12171"/>
                  </a:lnTo>
                  <a:lnTo>
                    <a:pt x="5928" y="12190"/>
                  </a:lnTo>
                  <a:lnTo>
                    <a:pt x="6299" y="12190"/>
                  </a:lnTo>
                  <a:lnTo>
                    <a:pt x="6987" y="12097"/>
                  </a:lnTo>
                  <a:lnTo>
                    <a:pt x="7582" y="11930"/>
                  </a:lnTo>
                  <a:lnTo>
                    <a:pt x="8083" y="11688"/>
                  </a:lnTo>
                  <a:lnTo>
                    <a:pt x="8678" y="11242"/>
                  </a:lnTo>
                  <a:lnTo>
                    <a:pt x="9031" y="10741"/>
                  </a:lnTo>
                  <a:lnTo>
                    <a:pt x="9161" y="10387"/>
                  </a:lnTo>
                  <a:lnTo>
                    <a:pt x="9180" y="10220"/>
                  </a:lnTo>
                  <a:lnTo>
                    <a:pt x="9180" y="11967"/>
                  </a:lnTo>
                  <a:lnTo>
                    <a:pt x="12208" y="11967"/>
                  </a:lnTo>
                  <a:lnTo>
                    <a:pt x="12208" y="242"/>
                  </a:lnTo>
                  <a:lnTo>
                    <a:pt x="9180" y="242"/>
                  </a:lnTo>
                  <a:lnTo>
                    <a:pt x="9180" y="1989"/>
                  </a:lnTo>
                  <a:lnTo>
                    <a:pt x="9161" y="1821"/>
                  </a:lnTo>
                  <a:lnTo>
                    <a:pt x="9012" y="1468"/>
                  </a:lnTo>
                  <a:lnTo>
                    <a:pt x="8641" y="967"/>
                  </a:lnTo>
                  <a:lnTo>
                    <a:pt x="8009" y="521"/>
                  </a:lnTo>
                  <a:lnTo>
                    <a:pt x="7489" y="279"/>
                  </a:lnTo>
                  <a:lnTo>
                    <a:pt x="6857" y="112"/>
                  </a:lnTo>
                  <a:lnTo>
                    <a:pt x="61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2970550" y="2366700"/>
              <a:ext cx="256925" cy="380475"/>
            </a:xfrm>
            <a:custGeom>
              <a:rect b="b" l="l" r="r" t="t"/>
              <a:pathLst>
                <a:path extrusionOk="0" h="15219" w="10277">
                  <a:moveTo>
                    <a:pt x="3271" y="1"/>
                  </a:moveTo>
                  <a:lnTo>
                    <a:pt x="3271" y="3271"/>
                  </a:lnTo>
                  <a:lnTo>
                    <a:pt x="1" y="3271"/>
                  </a:lnTo>
                  <a:lnTo>
                    <a:pt x="1" y="5928"/>
                  </a:lnTo>
                  <a:lnTo>
                    <a:pt x="3271" y="5928"/>
                  </a:lnTo>
                  <a:lnTo>
                    <a:pt x="3271" y="10035"/>
                  </a:lnTo>
                  <a:lnTo>
                    <a:pt x="3271" y="10648"/>
                  </a:lnTo>
                  <a:lnTo>
                    <a:pt x="3383" y="11670"/>
                  </a:lnTo>
                  <a:lnTo>
                    <a:pt x="3587" y="12525"/>
                  </a:lnTo>
                  <a:lnTo>
                    <a:pt x="3922" y="13231"/>
                  </a:lnTo>
                  <a:lnTo>
                    <a:pt x="4145" y="13528"/>
                  </a:lnTo>
                  <a:lnTo>
                    <a:pt x="4460" y="13918"/>
                  </a:lnTo>
                  <a:lnTo>
                    <a:pt x="5259" y="14550"/>
                  </a:lnTo>
                  <a:lnTo>
                    <a:pt x="6281" y="14977"/>
                  </a:lnTo>
                  <a:lnTo>
                    <a:pt x="7508" y="15200"/>
                  </a:lnTo>
                  <a:lnTo>
                    <a:pt x="8195" y="15219"/>
                  </a:lnTo>
                  <a:lnTo>
                    <a:pt x="8697" y="15219"/>
                  </a:lnTo>
                  <a:lnTo>
                    <a:pt x="9775" y="15089"/>
                  </a:lnTo>
                  <a:lnTo>
                    <a:pt x="10146" y="14996"/>
                  </a:lnTo>
                  <a:lnTo>
                    <a:pt x="9663" y="12320"/>
                  </a:lnTo>
                  <a:lnTo>
                    <a:pt x="9143" y="12413"/>
                  </a:lnTo>
                  <a:lnTo>
                    <a:pt x="8381" y="12450"/>
                  </a:lnTo>
                  <a:lnTo>
                    <a:pt x="8102" y="12450"/>
                  </a:lnTo>
                  <a:lnTo>
                    <a:pt x="7619" y="12357"/>
                  </a:lnTo>
                  <a:lnTo>
                    <a:pt x="7229" y="12209"/>
                  </a:lnTo>
                  <a:lnTo>
                    <a:pt x="6913" y="12004"/>
                  </a:lnTo>
                  <a:lnTo>
                    <a:pt x="6802" y="11874"/>
                  </a:lnTo>
                  <a:lnTo>
                    <a:pt x="6616" y="11614"/>
                  </a:lnTo>
                  <a:lnTo>
                    <a:pt x="6430" y="10908"/>
                  </a:lnTo>
                  <a:lnTo>
                    <a:pt x="6411" y="10388"/>
                  </a:lnTo>
                  <a:lnTo>
                    <a:pt x="6411" y="5928"/>
                  </a:lnTo>
                  <a:lnTo>
                    <a:pt x="10277" y="5928"/>
                  </a:lnTo>
                  <a:lnTo>
                    <a:pt x="10277" y="3271"/>
                  </a:lnTo>
                  <a:lnTo>
                    <a:pt x="6411" y="3271"/>
                  </a:lnTo>
                  <a:lnTo>
                    <a:pt x="64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3275775" y="2294225"/>
              <a:ext cx="102675" cy="447375"/>
            </a:xfrm>
            <a:custGeom>
              <a:rect b="b" l="l" r="r" t="t"/>
              <a:pathLst>
                <a:path extrusionOk="0" h="17895" w="4107">
                  <a:moveTo>
                    <a:pt x="2044" y="1"/>
                  </a:moveTo>
                  <a:lnTo>
                    <a:pt x="1635" y="38"/>
                  </a:lnTo>
                  <a:lnTo>
                    <a:pt x="892" y="335"/>
                  </a:lnTo>
                  <a:lnTo>
                    <a:pt x="334" y="874"/>
                  </a:lnTo>
                  <a:lnTo>
                    <a:pt x="19" y="1599"/>
                  </a:lnTo>
                  <a:lnTo>
                    <a:pt x="0" y="2008"/>
                  </a:lnTo>
                  <a:lnTo>
                    <a:pt x="19" y="2435"/>
                  </a:lnTo>
                  <a:lnTo>
                    <a:pt x="334" y="3160"/>
                  </a:lnTo>
                  <a:lnTo>
                    <a:pt x="892" y="3699"/>
                  </a:lnTo>
                  <a:lnTo>
                    <a:pt x="1635" y="3996"/>
                  </a:lnTo>
                  <a:lnTo>
                    <a:pt x="2044" y="4015"/>
                  </a:lnTo>
                  <a:lnTo>
                    <a:pt x="2471" y="3996"/>
                  </a:lnTo>
                  <a:lnTo>
                    <a:pt x="3196" y="3699"/>
                  </a:lnTo>
                  <a:lnTo>
                    <a:pt x="3754" y="3160"/>
                  </a:lnTo>
                  <a:lnTo>
                    <a:pt x="4069" y="2435"/>
                  </a:lnTo>
                  <a:lnTo>
                    <a:pt x="4107" y="2008"/>
                  </a:lnTo>
                  <a:lnTo>
                    <a:pt x="4069" y="1599"/>
                  </a:lnTo>
                  <a:lnTo>
                    <a:pt x="3754" y="874"/>
                  </a:lnTo>
                  <a:lnTo>
                    <a:pt x="3196" y="335"/>
                  </a:lnTo>
                  <a:lnTo>
                    <a:pt x="2471" y="38"/>
                  </a:lnTo>
                  <a:lnTo>
                    <a:pt x="2044" y="1"/>
                  </a:lnTo>
                  <a:close/>
                  <a:moveTo>
                    <a:pt x="483" y="6170"/>
                  </a:moveTo>
                  <a:lnTo>
                    <a:pt x="483" y="17895"/>
                  </a:lnTo>
                  <a:lnTo>
                    <a:pt x="3623" y="17895"/>
                  </a:lnTo>
                  <a:lnTo>
                    <a:pt x="3623" y="6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3405375" y="2448450"/>
              <a:ext cx="323800" cy="293150"/>
            </a:xfrm>
            <a:custGeom>
              <a:rect b="b" l="l" r="r" t="t"/>
              <a:pathLst>
                <a:path extrusionOk="0" h="11726" w="12952">
                  <a:moveTo>
                    <a:pt x="0" y="1"/>
                  </a:moveTo>
                  <a:lnTo>
                    <a:pt x="5389" y="11726"/>
                  </a:lnTo>
                  <a:lnTo>
                    <a:pt x="7563" y="11726"/>
                  </a:lnTo>
                  <a:lnTo>
                    <a:pt x="12952" y="1"/>
                  </a:lnTo>
                  <a:lnTo>
                    <a:pt x="9681" y="1"/>
                  </a:lnTo>
                  <a:lnTo>
                    <a:pt x="6485" y="7155"/>
                  </a:lnTo>
                  <a:lnTo>
                    <a:pt x="3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3735200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47" y="2546"/>
                  </a:moveTo>
                  <a:lnTo>
                    <a:pt x="6374" y="2639"/>
                  </a:lnTo>
                  <a:lnTo>
                    <a:pt x="6987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28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98" y="3475"/>
                  </a:lnTo>
                  <a:lnTo>
                    <a:pt x="4367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3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60" y="8046"/>
                  </a:lnTo>
                  <a:lnTo>
                    <a:pt x="706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59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99" y="10592"/>
                  </a:lnTo>
                  <a:lnTo>
                    <a:pt x="10945" y="10090"/>
                  </a:lnTo>
                  <a:lnTo>
                    <a:pt x="9161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65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4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4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4218325" y="2312350"/>
              <a:ext cx="401375" cy="434825"/>
            </a:xfrm>
            <a:custGeom>
              <a:rect b="b" l="l" r="r" t="t"/>
              <a:pathLst>
                <a:path extrusionOk="0" h="17393" w="16055">
                  <a:moveTo>
                    <a:pt x="8920" y="1"/>
                  </a:moveTo>
                  <a:lnTo>
                    <a:pt x="8418" y="19"/>
                  </a:lnTo>
                  <a:lnTo>
                    <a:pt x="7470" y="112"/>
                  </a:lnTo>
                  <a:lnTo>
                    <a:pt x="6560" y="279"/>
                  </a:lnTo>
                  <a:lnTo>
                    <a:pt x="5705" y="521"/>
                  </a:lnTo>
                  <a:lnTo>
                    <a:pt x="4497" y="1041"/>
                  </a:lnTo>
                  <a:lnTo>
                    <a:pt x="3085" y="1970"/>
                  </a:lnTo>
                  <a:lnTo>
                    <a:pt x="1914" y="3141"/>
                  </a:lnTo>
                  <a:lnTo>
                    <a:pt x="985" y="4534"/>
                  </a:lnTo>
                  <a:lnTo>
                    <a:pt x="353" y="6095"/>
                  </a:lnTo>
                  <a:lnTo>
                    <a:pt x="19" y="7805"/>
                  </a:lnTo>
                  <a:lnTo>
                    <a:pt x="0" y="8697"/>
                  </a:lnTo>
                  <a:lnTo>
                    <a:pt x="19" y="9607"/>
                  </a:lnTo>
                  <a:lnTo>
                    <a:pt x="353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34" y="16371"/>
                  </a:lnTo>
                  <a:lnTo>
                    <a:pt x="5742" y="16891"/>
                  </a:lnTo>
                  <a:lnTo>
                    <a:pt x="6615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29" y="17263"/>
                  </a:lnTo>
                  <a:lnTo>
                    <a:pt x="11670" y="17040"/>
                  </a:lnTo>
                  <a:lnTo>
                    <a:pt x="12655" y="16705"/>
                  </a:lnTo>
                  <a:lnTo>
                    <a:pt x="13546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6" y="14513"/>
                  </a:lnTo>
                  <a:lnTo>
                    <a:pt x="16055" y="14160"/>
                  </a:lnTo>
                  <a:lnTo>
                    <a:pt x="13825" y="12153"/>
                  </a:lnTo>
                  <a:lnTo>
                    <a:pt x="13435" y="12636"/>
                  </a:lnTo>
                  <a:lnTo>
                    <a:pt x="12450" y="13472"/>
                  </a:lnTo>
                  <a:lnTo>
                    <a:pt x="11261" y="14104"/>
                  </a:lnTo>
                  <a:lnTo>
                    <a:pt x="10202" y="14401"/>
                  </a:lnTo>
                  <a:lnTo>
                    <a:pt x="9440" y="14494"/>
                  </a:lnTo>
                  <a:lnTo>
                    <a:pt x="9031" y="14513"/>
                  </a:lnTo>
                  <a:lnTo>
                    <a:pt x="8436" y="14476"/>
                  </a:lnTo>
                  <a:lnTo>
                    <a:pt x="7284" y="14253"/>
                  </a:lnTo>
                  <a:lnTo>
                    <a:pt x="6244" y="13825"/>
                  </a:lnTo>
                  <a:lnTo>
                    <a:pt x="5333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2" y="10462"/>
                  </a:lnTo>
                  <a:lnTo>
                    <a:pt x="3271" y="9310"/>
                  </a:lnTo>
                  <a:lnTo>
                    <a:pt x="3252" y="8715"/>
                  </a:lnTo>
                  <a:lnTo>
                    <a:pt x="3271" y="8102"/>
                  </a:lnTo>
                  <a:lnTo>
                    <a:pt x="3494" y="6969"/>
                  </a:lnTo>
                  <a:lnTo>
                    <a:pt x="3903" y="5928"/>
                  </a:lnTo>
                  <a:lnTo>
                    <a:pt x="4497" y="4999"/>
                  </a:lnTo>
                  <a:lnTo>
                    <a:pt x="5259" y="4219"/>
                  </a:lnTo>
                  <a:lnTo>
                    <a:pt x="6151" y="3605"/>
                  </a:lnTo>
                  <a:lnTo>
                    <a:pt x="7173" y="3159"/>
                  </a:lnTo>
                  <a:lnTo>
                    <a:pt x="8288" y="2918"/>
                  </a:lnTo>
                  <a:lnTo>
                    <a:pt x="8882" y="2899"/>
                  </a:lnTo>
                  <a:lnTo>
                    <a:pt x="9514" y="2936"/>
                  </a:lnTo>
                  <a:lnTo>
                    <a:pt x="10666" y="3178"/>
                  </a:lnTo>
                  <a:lnTo>
                    <a:pt x="11688" y="3643"/>
                  </a:lnTo>
                  <a:lnTo>
                    <a:pt x="12599" y="4274"/>
                  </a:lnTo>
                  <a:lnTo>
                    <a:pt x="12989" y="4646"/>
                  </a:lnTo>
                  <a:lnTo>
                    <a:pt x="15089" y="2435"/>
                  </a:lnTo>
                  <a:lnTo>
                    <a:pt x="14494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4641050" y="2442425"/>
              <a:ext cx="311750" cy="305225"/>
            </a:xfrm>
            <a:custGeom>
              <a:rect b="b" l="l" r="r" t="t"/>
              <a:pathLst>
                <a:path extrusionOk="0" h="12209" w="12470">
                  <a:moveTo>
                    <a:pt x="6226" y="2899"/>
                  </a:moveTo>
                  <a:lnTo>
                    <a:pt x="6579" y="2918"/>
                  </a:lnTo>
                  <a:lnTo>
                    <a:pt x="7192" y="3048"/>
                  </a:lnTo>
                  <a:lnTo>
                    <a:pt x="7768" y="3289"/>
                  </a:lnTo>
                  <a:lnTo>
                    <a:pt x="8251" y="3624"/>
                  </a:lnTo>
                  <a:lnTo>
                    <a:pt x="8660" y="4070"/>
                  </a:lnTo>
                  <a:lnTo>
                    <a:pt x="8976" y="4590"/>
                  </a:lnTo>
                  <a:lnTo>
                    <a:pt x="9199" y="5166"/>
                  </a:lnTo>
                  <a:lnTo>
                    <a:pt x="9310" y="5779"/>
                  </a:lnTo>
                  <a:lnTo>
                    <a:pt x="9329" y="6114"/>
                  </a:lnTo>
                  <a:lnTo>
                    <a:pt x="9310" y="6448"/>
                  </a:lnTo>
                  <a:lnTo>
                    <a:pt x="9199" y="7061"/>
                  </a:lnTo>
                  <a:lnTo>
                    <a:pt x="8976" y="7637"/>
                  </a:lnTo>
                  <a:lnTo>
                    <a:pt x="8660" y="8139"/>
                  </a:lnTo>
                  <a:lnTo>
                    <a:pt x="8251" y="8585"/>
                  </a:lnTo>
                  <a:lnTo>
                    <a:pt x="7768" y="8920"/>
                  </a:lnTo>
                  <a:lnTo>
                    <a:pt x="7192" y="9161"/>
                  </a:lnTo>
                  <a:lnTo>
                    <a:pt x="6579" y="9291"/>
                  </a:lnTo>
                  <a:lnTo>
                    <a:pt x="6226" y="9310"/>
                  </a:lnTo>
                  <a:lnTo>
                    <a:pt x="5891" y="9291"/>
                  </a:lnTo>
                  <a:lnTo>
                    <a:pt x="5259" y="9161"/>
                  </a:lnTo>
                  <a:lnTo>
                    <a:pt x="4702" y="8920"/>
                  </a:lnTo>
                  <a:lnTo>
                    <a:pt x="4200" y="8585"/>
                  </a:lnTo>
                  <a:lnTo>
                    <a:pt x="3791" y="8139"/>
                  </a:lnTo>
                  <a:lnTo>
                    <a:pt x="3476" y="7637"/>
                  </a:lnTo>
                  <a:lnTo>
                    <a:pt x="3271" y="7061"/>
                  </a:lnTo>
                  <a:lnTo>
                    <a:pt x="3141" y="6448"/>
                  </a:lnTo>
                  <a:lnTo>
                    <a:pt x="3141" y="6114"/>
                  </a:lnTo>
                  <a:lnTo>
                    <a:pt x="3141" y="5779"/>
                  </a:lnTo>
                  <a:lnTo>
                    <a:pt x="3271" y="5166"/>
                  </a:lnTo>
                  <a:lnTo>
                    <a:pt x="3476" y="4590"/>
                  </a:lnTo>
                  <a:lnTo>
                    <a:pt x="3791" y="4070"/>
                  </a:lnTo>
                  <a:lnTo>
                    <a:pt x="4200" y="3624"/>
                  </a:lnTo>
                  <a:lnTo>
                    <a:pt x="4702" y="3289"/>
                  </a:lnTo>
                  <a:lnTo>
                    <a:pt x="5259" y="3048"/>
                  </a:lnTo>
                  <a:lnTo>
                    <a:pt x="5891" y="2918"/>
                  </a:lnTo>
                  <a:lnTo>
                    <a:pt x="6226" y="2899"/>
                  </a:lnTo>
                  <a:close/>
                  <a:moveTo>
                    <a:pt x="6226" y="0"/>
                  </a:moveTo>
                  <a:lnTo>
                    <a:pt x="5575" y="19"/>
                  </a:lnTo>
                  <a:lnTo>
                    <a:pt x="4330" y="261"/>
                  </a:lnTo>
                  <a:lnTo>
                    <a:pt x="3215" y="725"/>
                  </a:lnTo>
                  <a:lnTo>
                    <a:pt x="2212" y="1394"/>
                  </a:lnTo>
                  <a:lnTo>
                    <a:pt x="1376" y="2212"/>
                  </a:lnTo>
                  <a:lnTo>
                    <a:pt x="725" y="3196"/>
                  </a:lnTo>
                  <a:lnTo>
                    <a:pt x="261" y="4293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197" y="11484"/>
                  </a:lnTo>
                  <a:lnTo>
                    <a:pt x="4330" y="11930"/>
                  </a:lnTo>
                  <a:lnTo>
                    <a:pt x="5575" y="12171"/>
                  </a:lnTo>
                  <a:lnTo>
                    <a:pt x="6226" y="12208"/>
                  </a:lnTo>
                  <a:lnTo>
                    <a:pt x="6895" y="12171"/>
                  </a:lnTo>
                  <a:lnTo>
                    <a:pt x="8121" y="11930"/>
                  </a:lnTo>
                  <a:lnTo>
                    <a:pt x="9254" y="11484"/>
                  </a:lnTo>
                  <a:lnTo>
                    <a:pt x="10239" y="10815"/>
                  </a:lnTo>
                  <a:lnTo>
                    <a:pt x="11075" y="9997"/>
                  </a:lnTo>
                  <a:lnTo>
                    <a:pt x="11744" y="9031"/>
                  </a:lnTo>
                  <a:lnTo>
                    <a:pt x="12209" y="7935"/>
                  </a:lnTo>
                  <a:lnTo>
                    <a:pt x="12432" y="6746"/>
                  </a:lnTo>
                  <a:lnTo>
                    <a:pt x="12469" y="6114"/>
                  </a:lnTo>
                  <a:lnTo>
                    <a:pt x="12432" y="5482"/>
                  </a:lnTo>
                  <a:lnTo>
                    <a:pt x="12209" y="4293"/>
                  </a:lnTo>
                  <a:lnTo>
                    <a:pt x="11744" y="3196"/>
                  </a:lnTo>
                  <a:lnTo>
                    <a:pt x="11075" y="2212"/>
                  </a:lnTo>
                  <a:lnTo>
                    <a:pt x="10239" y="1394"/>
                  </a:lnTo>
                  <a:lnTo>
                    <a:pt x="9254" y="725"/>
                  </a:lnTo>
                  <a:lnTo>
                    <a:pt x="8121" y="261"/>
                  </a:lnTo>
                  <a:lnTo>
                    <a:pt x="6895" y="19"/>
                  </a:lnTo>
                  <a:lnTo>
                    <a:pt x="62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5003875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6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6" y="1394"/>
                  </a:lnTo>
                  <a:lnTo>
                    <a:pt x="3047" y="1729"/>
                  </a:lnTo>
                  <a:lnTo>
                    <a:pt x="3029" y="1914"/>
                  </a:lnTo>
                  <a:lnTo>
                    <a:pt x="3029" y="242"/>
                  </a:lnTo>
                  <a:lnTo>
                    <a:pt x="0" y="242"/>
                  </a:lnTo>
                  <a:lnTo>
                    <a:pt x="0" y="11948"/>
                  </a:lnTo>
                  <a:lnTo>
                    <a:pt x="3140" y="11948"/>
                  </a:lnTo>
                  <a:lnTo>
                    <a:pt x="3140" y="4348"/>
                  </a:lnTo>
                  <a:lnTo>
                    <a:pt x="3326" y="4107"/>
                  </a:lnTo>
                  <a:lnTo>
                    <a:pt x="3884" y="3624"/>
                  </a:lnTo>
                  <a:lnTo>
                    <a:pt x="4627" y="3196"/>
                  </a:lnTo>
                  <a:lnTo>
                    <a:pt x="5500" y="2918"/>
                  </a:lnTo>
                  <a:lnTo>
                    <a:pt x="6002" y="2899"/>
                  </a:lnTo>
                  <a:lnTo>
                    <a:pt x="6262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0" y="3401"/>
                  </a:lnTo>
                  <a:lnTo>
                    <a:pt x="7767" y="3549"/>
                  </a:lnTo>
                  <a:lnTo>
                    <a:pt x="7916" y="3717"/>
                  </a:lnTo>
                  <a:lnTo>
                    <a:pt x="8176" y="4126"/>
                  </a:lnTo>
                  <a:lnTo>
                    <a:pt x="8362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5" y="11948"/>
                  </a:lnTo>
                  <a:lnTo>
                    <a:pt x="11595" y="5984"/>
                  </a:lnTo>
                  <a:lnTo>
                    <a:pt x="11595" y="5259"/>
                  </a:lnTo>
                  <a:lnTo>
                    <a:pt x="11428" y="4033"/>
                  </a:lnTo>
                  <a:lnTo>
                    <a:pt x="11112" y="3048"/>
                  </a:lnTo>
                  <a:lnTo>
                    <a:pt x="10666" y="2230"/>
                  </a:lnTo>
                  <a:lnTo>
                    <a:pt x="10387" y="1877"/>
                  </a:lnTo>
                  <a:lnTo>
                    <a:pt x="10016" y="1468"/>
                  </a:lnTo>
                  <a:lnTo>
                    <a:pt x="9124" y="762"/>
                  </a:lnTo>
                  <a:lnTo>
                    <a:pt x="8083" y="279"/>
                  </a:lnTo>
                  <a:lnTo>
                    <a:pt x="6931" y="19"/>
                  </a:lnTo>
                  <a:lnTo>
                    <a:pt x="63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5342050" y="2442425"/>
              <a:ext cx="289900" cy="304750"/>
            </a:xfrm>
            <a:custGeom>
              <a:rect b="b" l="l" r="r" t="t"/>
              <a:pathLst>
                <a:path extrusionOk="0" h="12190" w="11596">
                  <a:moveTo>
                    <a:pt x="6318" y="0"/>
                  </a:moveTo>
                  <a:lnTo>
                    <a:pt x="5649" y="19"/>
                  </a:lnTo>
                  <a:lnTo>
                    <a:pt x="4404" y="261"/>
                  </a:lnTo>
                  <a:lnTo>
                    <a:pt x="3252" y="725"/>
                  </a:lnTo>
                  <a:lnTo>
                    <a:pt x="2249" y="1375"/>
                  </a:lnTo>
                  <a:lnTo>
                    <a:pt x="1413" y="2212"/>
                  </a:lnTo>
                  <a:lnTo>
                    <a:pt x="744" y="3178"/>
                  </a:lnTo>
                  <a:lnTo>
                    <a:pt x="279" y="4274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215" y="11484"/>
                  </a:lnTo>
                  <a:lnTo>
                    <a:pt x="4349" y="11930"/>
                  </a:lnTo>
                  <a:lnTo>
                    <a:pt x="5612" y="12171"/>
                  </a:lnTo>
                  <a:lnTo>
                    <a:pt x="6281" y="12190"/>
                  </a:lnTo>
                  <a:lnTo>
                    <a:pt x="7099" y="12171"/>
                  </a:lnTo>
                  <a:lnTo>
                    <a:pt x="8214" y="11967"/>
                  </a:lnTo>
                  <a:lnTo>
                    <a:pt x="8920" y="11725"/>
                  </a:lnTo>
                  <a:lnTo>
                    <a:pt x="9570" y="11409"/>
                  </a:lnTo>
                  <a:lnTo>
                    <a:pt x="10202" y="11001"/>
                  </a:lnTo>
                  <a:lnTo>
                    <a:pt x="10797" y="10499"/>
                  </a:lnTo>
                  <a:lnTo>
                    <a:pt x="11335" y="9904"/>
                  </a:lnTo>
                  <a:lnTo>
                    <a:pt x="11596" y="9570"/>
                  </a:lnTo>
                  <a:lnTo>
                    <a:pt x="9180" y="7749"/>
                  </a:lnTo>
                  <a:lnTo>
                    <a:pt x="8976" y="8046"/>
                  </a:lnTo>
                  <a:lnTo>
                    <a:pt x="8418" y="8585"/>
                  </a:lnTo>
                  <a:lnTo>
                    <a:pt x="7712" y="9031"/>
                  </a:lnTo>
                  <a:lnTo>
                    <a:pt x="6857" y="9273"/>
                  </a:lnTo>
                  <a:lnTo>
                    <a:pt x="6393" y="9291"/>
                  </a:lnTo>
                  <a:lnTo>
                    <a:pt x="6040" y="9291"/>
                  </a:lnTo>
                  <a:lnTo>
                    <a:pt x="5371" y="9161"/>
                  </a:lnTo>
                  <a:lnTo>
                    <a:pt x="4795" y="8938"/>
                  </a:lnTo>
                  <a:lnTo>
                    <a:pt x="4274" y="8604"/>
                  </a:lnTo>
                  <a:lnTo>
                    <a:pt x="3847" y="8176"/>
                  </a:lnTo>
                  <a:lnTo>
                    <a:pt x="3513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1" y="6114"/>
                  </a:lnTo>
                  <a:lnTo>
                    <a:pt x="3159" y="5779"/>
                  </a:lnTo>
                  <a:lnTo>
                    <a:pt x="3271" y="5148"/>
                  </a:lnTo>
                  <a:lnTo>
                    <a:pt x="3513" y="4571"/>
                  </a:lnTo>
                  <a:lnTo>
                    <a:pt x="3847" y="4051"/>
                  </a:lnTo>
                  <a:lnTo>
                    <a:pt x="4274" y="3624"/>
                  </a:lnTo>
                  <a:lnTo>
                    <a:pt x="4776" y="3289"/>
                  </a:lnTo>
                  <a:lnTo>
                    <a:pt x="5352" y="3029"/>
                  </a:lnTo>
                  <a:lnTo>
                    <a:pt x="5984" y="2918"/>
                  </a:lnTo>
                  <a:lnTo>
                    <a:pt x="6318" y="2899"/>
                  </a:lnTo>
                  <a:lnTo>
                    <a:pt x="6727" y="2918"/>
                  </a:lnTo>
                  <a:lnTo>
                    <a:pt x="7508" y="3122"/>
                  </a:lnTo>
                  <a:lnTo>
                    <a:pt x="8195" y="3494"/>
                  </a:lnTo>
                  <a:lnTo>
                    <a:pt x="8771" y="3995"/>
                  </a:lnTo>
                  <a:lnTo>
                    <a:pt x="9013" y="4293"/>
                  </a:lnTo>
                  <a:lnTo>
                    <a:pt x="11243" y="2342"/>
                  </a:lnTo>
                  <a:lnTo>
                    <a:pt x="10815" y="1840"/>
                  </a:lnTo>
                  <a:lnTo>
                    <a:pt x="9737" y="985"/>
                  </a:lnTo>
                  <a:lnTo>
                    <a:pt x="8474" y="353"/>
                  </a:lnTo>
                  <a:lnTo>
                    <a:pt x="7062" y="38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5656075" y="2442425"/>
              <a:ext cx="281075" cy="305225"/>
            </a:xfrm>
            <a:custGeom>
              <a:rect b="b" l="l" r="r" t="t"/>
              <a:pathLst>
                <a:path extrusionOk="0" h="12209" w="11243">
                  <a:moveTo>
                    <a:pt x="5947" y="2546"/>
                  </a:moveTo>
                  <a:lnTo>
                    <a:pt x="6393" y="2639"/>
                  </a:lnTo>
                  <a:lnTo>
                    <a:pt x="6988" y="2899"/>
                  </a:lnTo>
                  <a:lnTo>
                    <a:pt x="7601" y="3475"/>
                  </a:lnTo>
                  <a:lnTo>
                    <a:pt x="7954" y="4200"/>
                  </a:lnTo>
                  <a:lnTo>
                    <a:pt x="8028" y="4590"/>
                  </a:lnTo>
                  <a:lnTo>
                    <a:pt x="3197" y="4590"/>
                  </a:lnTo>
                  <a:lnTo>
                    <a:pt x="3271" y="4200"/>
                  </a:lnTo>
                  <a:lnTo>
                    <a:pt x="3699" y="3475"/>
                  </a:lnTo>
                  <a:lnTo>
                    <a:pt x="4368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4" y="4330"/>
                  </a:lnTo>
                  <a:lnTo>
                    <a:pt x="19" y="5501"/>
                  </a:lnTo>
                  <a:lnTo>
                    <a:pt x="1" y="6114"/>
                  </a:lnTo>
                  <a:lnTo>
                    <a:pt x="19" y="6783"/>
                  </a:lnTo>
                  <a:lnTo>
                    <a:pt x="261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5" y="10908"/>
                  </a:lnTo>
                  <a:lnTo>
                    <a:pt x="3160" y="11540"/>
                  </a:lnTo>
                  <a:lnTo>
                    <a:pt x="4275" y="11967"/>
                  </a:lnTo>
                  <a:lnTo>
                    <a:pt x="5482" y="12171"/>
                  </a:lnTo>
                  <a:lnTo>
                    <a:pt x="6133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500" y="10592"/>
                  </a:lnTo>
                  <a:lnTo>
                    <a:pt x="10945" y="10090"/>
                  </a:lnTo>
                  <a:lnTo>
                    <a:pt x="9162" y="8306"/>
                  </a:lnTo>
                  <a:lnTo>
                    <a:pt x="8939" y="8548"/>
                  </a:lnTo>
                  <a:lnTo>
                    <a:pt x="8344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76" y="9347"/>
                  </a:lnTo>
                  <a:lnTo>
                    <a:pt x="4275" y="9068"/>
                  </a:lnTo>
                  <a:lnTo>
                    <a:pt x="3866" y="8697"/>
                  </a:lnTo>
                  <a:lnTo>
                    <a:pt x="3513" y="8251"/>
                  </a:lnTo>
                  <a:lnTo>
                    <a:pt x="3253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43" y="5984"/>
                  </a:lnTo>
                  <a:lnTo>
                    <a:pt x="11224" y="5389"/>
                  </a:lnTo>
                  <a:lnTo>
                    <a:pt x="11020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310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5988225" y="2442425"/>
              <a:ext cx="187250" cy="298725"/>
            </a:xfrm>
            <a:custGeom>
              <a:rect b="b" l="l" r="r" t="t"/>
              <a:pathLst>
                <a:path extrusionOk="0" h="11949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72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11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6223750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7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348"/>
                  </a:lnTo>
                  <a:lnTo>
                    <a:pt x="3327" y="4107"/>
                  </a:lnTo>
                  <a:lnTo>
                    <a:pt x="3884" y="3624"/>
                  </a:lnTo>
                  <a:lnTo>
                    <a:pt x="4609" y="3196"/>
                  </a:lnTo>
                  <a:lnTo>
                    <a:pt x="5501" y="2918"/>
                  </a:lnTo>
                  <a:lnTo>
                    <a:pt x="6003" y="2899"/>
                  </a:lnTo>
                  <a:lnTo>
                    <a:pt x="6263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1" y="3401"/>
                  </a:lnTo>
                  <a:lnTo>
                    <a:pt x="7749" y="3549"/>
                  </a:lnTo>
                  <a:lnTo>
                    <a:pt x="7917" y="3717"/>
                  </a:lnTo>
                  <a:lnTo>
                    <a:pt x="8177" y="4126"/>
                  </a:lnTo>
                  <a:lnTo>
                    <a:pt x="8363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6" y="11948"/>
                  </a:lnTo>
                  <a:lnTo>
                    <a:pt x="11596" y="5984"/>
                  </a:lnTo>
                  <a:lnTo>
                    <a:pt x="11577" y="5259"/>
                  </a:lnTo>
                  <a:lnTo>
                    <a:pt x="11428" y="4033"/>
                  </a:lnTo>
                  <a:lnTo>
                    <a:pt x="11113" y="3048"/>
                  </a:lnTo>
                  <a:lnTo>
                    <a:pt x="10667" y="2230"/>
                  </a:lnTo>
                  <a:lnTo>
                    <a:pt x="10388" y="1877"/>
                  </a:lnTo>
                  <a:lnTo>
                    <a:pt x="10016" y="1468"/>
                  </a:lnTo>
                  <a:lnTo>
                    <a:pt x="9106" y="762"/>
                  </a:lnTo>
                  <a:lnTo>
                    <a:pt x="8084" y="279"/>
                  </a:lnTo>
                  <a:lnTo>
                    <a:pt x="6932" y="19"/>
                  </a:lnTo>
                  <a:lnTo>
                    <a:pt x="6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6586100" y="2641700"/>
              <a:ext cx="105950" cy="105950"/>
            </a:xfrm>
            <a:custGeom>
              <a:rect b="b" l="l" r="r" t="t"/>
              <a:pathLst>
                <a:path extrusionOk="0" h="4238" w="4238">
                  <a:moveTo>
                    <a:pt x="2100" y="1"/>
                  </a:moveTo>
                  <a:lnTo>
                    <a:pt x="1673" y="38"/>
                  </a:lnTo>
                  <a:lnTo>
                    <a:pt x="911" y="354"/>
                  </a:lnTo>
                  <a:lnTo>
                    <a:pt x="354" y="930"/>
                  </a:lnTo>
                  <a:lnTo>
                    <a:pt x="38" y="1692"/>
                  </a:lnTo>
                  <a:lnTo>
                    <a:pt x="0" y="2119"/>
                  </a:lnTo>
                  <a:lnTo>
                    <a:pt x="38" y="2565"/>
                  </a:lnTo>
                  <a:lnTo>
                    <a:pt x="354" y="3327"/>
                  </a:lnTo>
                  <a:lnTo>
                    <a:pt x="911" y="3884"/>
                  </a:lnTo>
                  <a:lnTo>
                    <a:pt x="1673" y="4200"/>
                  </a:lnTo>
                  <a:lnTo>
                    <a:pt x="2100" y="4237"/>
                  </a:lnTo>
                  <a:lnTo>
                    <a:pt x="2546" y="4200"/>
                  </a:lnTo>
                  <a:lnTo>
                    <a:pt x="3308" y="3884"/>
                  </a:lnTo>
                  <a:lnTo>
                    <a:pt x="3884" y="3327"/>
                  </a:lnTo>
                  <a:lnTo>
                    <a:pt x="4200" y="2565"/>
                  </a:lnTo>
                  <a:lnTo>
                    <a:pt x="4237" y="2119"/>
                  </a:lnTo>
                  <a:lnTo>
                    <a:pt x="4200" y="1692"/>
                  </a:lnTo>
                  <a:lnTo>
                    <a:pt x="3884" y="930"/>
                  </a:lnTo>
                  <a:lnTo>
                    <a:pt x="3308" y="354"/>
                  </a:lnTo>
                  <a:lnTo>
                    <a:pt x="2546" y="38"/>
                  </a:lnTo>
                  <a:lnTo>
                    <a:pt x="21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_CC title slide blue">
  <p:cSld name="TITLE_1_1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BD5C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4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90" name="Google Shape;90;p4"/>
          <p:cNvSpPr txBox="1"/>
          <p:nvPr>
            <p:ph idx="1" type="subTitle"/>
          </p:nvPr>
        </p:nvSpPr>
        <p:spPr>
          <a:xfrm>
            <a:off x="457200" y="1823025"/>
            <a:ext cx="57150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91" name="Google Shape;9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Image" id="92" name="Google Shape;9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89588" y="479880"/>
            <a:ext cx="478525" cy="9120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3" name="Google Shape;93;p4"/>
          <p:cNvGrpSpPr/>
          <p:nvPr/>
        </p:nvGrpSpPr>
        <p:grpSpPr>
          <a:xfrm>
            <a:off x="7080346" y="4303036"/>
            <a:ext cx="1579708" cy="322978"/>
            <a:chOff x="1643825" y="2294225"/>
            <a:chExt cx="5175975" cy="1058250"/>
          </a:xfrm>
        </p:grpSpPr>
        <p:sp>
          <p:nvSpPr>
            <p:cNvPr id="94" name="Google Shape;94;p4"/>
            <p:cNvSpPr/>
            <p:nvPr/>
          </p:nvSpPr>
          <p:spPr>
            <a:xfrm>
              <a:off x="1643825" y="2923675"/>
              <a:ext cx="561650" cy="422775"/>
            </a:xfrm>
            <a:custGeom>
              <a:rect b="b" l="l" r="r" t="t"/>
              <a:pathLst>
                <a:path extrusionOk="0" h="16911" w="22466">
                  <a:moveTo>
                    <a:pt x="0" y="1"/>
                  </a:moveTo>
                  <a:lnTo>
                    <a:pt x="5315" y="16910"/>
                  </a:lnTo>
                  <a:lnTo>
                    <a:pt x="7006" y="16910"/>
                  </a:lnTo>
                  <a:lnTo>
                    <a:pt x="11224" y="4386"/>
                  </a:lnTo>
                  <a:lnTo>
                    <a:pt x="15460" y="16910"/>
                  </a:lnTo>
                  <a:lnTo>
                    <a:pt x="17151" y="16910"/>
                  </a:lnTo>
                  <a:lnTo>
                    <a:pt x="22466" y="1"/>
                  </a:lnTo>
                  <a:lnTo>
                    <a:pt x="19994" y="1"/>
                  </a:lnTo>
                  <a:lnTo>
                    <a:pt x="16204" y="12246"/>
                  </a:lnTo>
                  <a:lnTo>
                    <a:pt x="12078" y="1"/>
                  </a:lnTo>
                  <a:lnTo>
                    <a:pt x="10388" y="1"/>
                  </a:lnTo>
                  <a:lnTo>
                    <a:pt x="6244" y="12246"/>
                  </a:lnTo>
                  <a:lnTo>
                    <a:pt x="24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2184075" y="3056550"/>
              <a:ext cx="293625" cy="295925"/>
            </a:xfrm>
            <a:custGeom>
              <a:rect b="b" l="l" r="r" t="t"/>
              <a:pathLst>
                <a:path extrusionOk="0" h="11837" w="11745">
                  <a:moveTo>
                    <a:pt x="5873" y="2174"/>
                  </a:moveTo>
                  <a:lnTo>
                    <a:pt x="6263" y="2193"/>
                  </a:lnTo>
                  <a:lnTo>
                    <a:pt x="6988" y="2341"/>
                  </a:lnTo>
                  <a:lnTo>
                    <a:pt x="7638" y="2620"/>
                  </a:lnTo>
                  <a:lnTo>
                    <a:pt x="8214" y="3010"/>
                  </a:lnTo>
                  <a:lnTo>
                    <a:pt x="8679" y="3531"/>
                  </a:lnTo>
                  <a:lnTo>
                    <a:pt x="9050" y="4125"/>
                  </a:lnTo>
                  <a:lnTo>
                    <a:pt x="9310" y="4794"/>
                  </a:lnTo>
                  <a:lnTo>
                    <a:pt x="9440" y="5537"/>
                  </a:lnTo>
                  <a:lnTo>
                    <a:pt x="9459" y="5909"/>
                  </a:lnTo>
                  <a:lnTo>
                    <a:pt x="9440" y="6299"/>
                  </a:lnTo>
                  <a:lnTo>
                    <a:pt x="9310" y="7043"/>
                  </a:lnTo>
                  <a:lnTo>
                    <a:pt x="9050" y="7712"/>
                  </a:lnTo>
                  <a:lnTo>
                    <a:pt x="8679" y="8306"/>
                  </a:lnTo>
                  <a:lnTo>
                    <a:pt x="8214" y="8808"/>
                  </a:lnTo>
                  <a:lnTo>
                    <a:pt x="7638" y="9217"/>
                  </a:lnTo>
                  <a:lnTo>
                    <a:pt x="6988" y="9495"/>
                  </a:lnTo>
                  <a:lnTo>
                    <a:pt x="6263" y="9644"/>
                  </a:lnTo>
                  <a:lnTo>
                    <a:pt x="5873" y="9663"/>
                  </a:lnTo>
                  <a:lnTo>
                    <a:pt x="5483" y="9644"/>
                  </a:lnTo>
                  <a:lnTo>
                    <a:pt x="4758" y="9495"/>
                  </a:lnTo>
                  <a:lnTo>
                    <a:pt x="4107" y="9217"/>
                  </a:lnTo>
                  <a:lnTo>
                    <a:pt x="3550" y="8808"/>
                  </a:lnTo>
                  <a:lnTo>
                    <a:pt x="3067" y="8306"/>
                  </a:lnTo>
                  <a:lnTo>
                    <a:pt x="2695" y="7712"/>
                  </a:lnTo>
                  <a:lnTo>
                    <a:pt x="2454" y="7043"/>
                  </a:lnTo>
                  <a:lnTo>
                    <a:pt x="2305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794"/>
                  </a:lnTo>
                  <a:lnTo>
                    <a:pt x="2695" y="4125"/>
                  </a:lnTo>
                  <a:lnTo>
                    <a:pt x="3067" y="3531"/>
                  </a:lnTo>
                  <a:lnTo>
                    <a:pt x="3550" y="3029"/>
                  </a:lnTo>
                  <a:lnTo>
                    <a:pt x="4107" y="2620"/>
                  </a:lnTo>
                  <a:lnTo>
                    <a:pt x="4758" y="2341"/>
                  </a:lnTo>
                  <a:lnTo>
                    <a:pt x="5483" y="2193"/>
                  </a:lnTo>
                  <a:lnTo>
                    <a:pt x="5873" y="2174"/>
                  </a:lnTo>
                  <a:close/>
                  <a:moveTo>
                    <a:pt x="5873" y="0"/>
                  </a:moveTo>
                  <a:lnTo>
                    <a:pt x="5260" y="19"/>
                  </a:lnTo>
                  <a:lnTo>
                    <a:pt x="4089" y="242"/>
                  </a:lnTo>
                  <a:lnTo>
                    <a:pt x="3011" y="688"/>
                  </a:lnTo>
                  <a:lnTo>
                    <a:pt x="2082" y="1301"/>
                  </a:lnTo>
                  <a:lnTo>
                    <a:pt x="1302" y="2100"/>
                  </a:lnTo>
                  <a:lnTo>
                    <a:pt x="688" y="3048"/>
                  </a:lnTo>
                  <a:lnTo>
                    <a:pt x="242" y="4107"/>
                  </a:lnTo>
                  <a:lnTo>
                    <a:pt x="19" y="5296"/>
                  </a:lnTo>
                  <a:lnTo>
                    <a:pt x="1" y="5909"/>
                  </a:lnTo>
                  <a:lnTo>
                    <a:pt x="19" y="6541"/>
                  </a:lnTo>
                  <a:lnTo>
                    <a:pt x="242" y="7730"/>
                  </a:lnTo>
                  <a:lnTo>
                    <a:pt x="688" y="8789"/>
                  </a:lnTo>
                  <a:lnTo>
                    <a:pt x="1302" y="9737"/>
                  </a:lnTo>
                  <a:lnTo>
                    <a:pt x="2082" y="10517"/>
                  </a:lnTo>
                  <a:lnTo>
                    <a:pt x="3030" y="11149"/>
                  </a:lnTo>
                  <a:lnTo>
                    <a:pt x="4089" y="11595"/>
                  </a:lnTo>
                  <a:lnTo>
                    <a:pt x="5260" y="11818"/>
                  </a:lnTo>
                  <a:lnTo>
                    <a:pt x="5873" y="11837"/>
                  </a:lnTo>
                  <a:lnTo>
                    <a:pt x="6505" y="11818"/>
                  </a:lnTo>
                  <a:lnTo>
                    <a:pt x="7675" y="11595"/>
                  </a:lnTo>
                  <a:lnTo>
                    <a:pt x="8734" y="11149"/>
                  </a:lnTo>
                  <a:lnTo>
                    <a:pt x="9663" y="10517"/>
                  </a:lnTo>
                  <a:lnTo>
                    <a:pt x="10444" y="9737"/>
                  </a:lnTo>
                  <a:lnTo>
                    <a:pt x="11076" y="8789"/>
                  </a:lnTo>
                  <a:lnTo>
                    <a:pt x="11503" y="7730"/>
                  </a:lnTo>
                  <a:lnTo>
                    <a:pt x="11726" y="6541"/>
                  </a:lnTo>
                  <a:lnTo>
                    <a:pt x="11745" y="5909"/>
                  </a:lnTo>
                  <a:lnTo>
                    <a:pt x="11726" y="5296"/>
                  </a:lnTo>
                  <a:lnTo>
                    <a:pt x="11503" y="4107"/>
                  </a:lnTo>
                  <a:lnTo>
                    <a:pt x="11076" y="3048"/>
                  </a:lnTo>
                  <a:lnTo>
                    <a:pt x="10444" y="2100"/>
                  </a:lnTo>
                  <a:lnTo>
                    <a:pt x="9663" y="1301"/>
                  </a:lnTo>
                  <a:lnTo>
                    <a:pt x="8734" y="688"/>
                  </a:lnTo>
                  <a:lnTo>
                    <a:pt x="7675" y="242"/>
                  </a:lnTo>
                  <a:lnTo>
                    <a:pt x="6505" y="19"/>
                  </a:lnTo>
                  <a:lnTo>
                    <a:pt x="58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254085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1" y="0"/>
                  </a:moveTo>
                  <a:lnTo>
                    <a:pt x="5018" y="19"/>
                  </a:lnTo>
                  <a:lnTo>
                    <a:pt x="3959" y="279"/>
                  </a:lnTo>
                  <a:lnTo>
                    <a:pt x="3104" y="706"/>
                  </a:lnTo>
                  <a:lnTo>
                    <a:pt x="2453" y="1264"/>
                  </a:lnTo>
                  <a:lnTo>
                    <a:pt x="2230" y="1542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305" y="11595"/>
                  </a:lnTo>
                  <a:lnTo>
                    <a:pt x="2305" y="4088"/>
                  </a:lnTo>
                  <a:lnTo>
                    <a:pt x="2565" y="3679"/>
                  </a:lnTo>
                  <a:lnTo>
                    <a:pt x="3234" y="2992"/>
                  </a:lnTo>
                  <a:lnTo>
                    <a:pt x="4052" y="2472"/>
                  </a:lnTo>
                  <a:lnTo>
                    <a:pt x="4925" y="2193"/>
                  </a:lnTo>
                  <a:lnTo>
                    <a:pt x="5371" y="2174"/>
                  </a:lnTo>
                  <a:lnTo>
                    <a:pt x="5873" y="2193"/>
                  </a:lnTo>
                  <a:lnTo>
                    <a:pt x="6263" y="2267"/>
                  </a:lnTo>
                  <a:lnTo>
                    <a:pt x="6523" y="75"/>
                  </a:lnTo>
                  <a:lnTo>
                    <a:pt x="6077" y="19"/>
                  </a:lnTo>
                  <a:lnTo>
                    <a:pt x="56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2767550" y="2917650"/>
              <a:ext cx="275025" cy="428800"/>
            </a:xfrm>
            <a:custGeom>
              <a:rect b="b" l="l" r="r" t="t"/>
              <a:pathLst>
                <a:path extrusionOk="0" h="17152" w="11001">
                  <a:moveTo>
                    <a:pt x="1" y="0"/>
                  </a:moveTo>
                  <a:lnTo>
                    <a:pt x="1" y="17151"/>
                  </a:lnTo>
                  <a:lnTo>
                    <a:pt x="2305" y="17151"/>
                  </a:lnTo>
                  <a:lnTo>
                    <a:pt x="2305" y="11595"/>
                  </a:lnTo>
                  <a:lnTo>
                    <a:pt x="7916" y="17151"/>
                  </a:lnTo>
                  <a:lnTo>
                    <a:pt x="11001" y="17151"/>
                  </a:lnTo>
                  <a:lnTo>
                    <a:pt x="4590" y="10926"/>
                  </a:lnTo>
                  <a:lnTo>
                    <a:pt x="10276" y="5798"/>
                  </a:lnTo>
                  <a:lnTo>
                    <a:pt x="7024" y="5798"/>
                  </a:lnTo>
                  <a:lnTo>
                    <a:pt x="2305" y="10146"/>
                  </a:lnTo>
                  <a:lnTo>
                    <a:pt x="23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32051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3489450" y="2917650"/>
              <a:ext cx="271325" cy="428800"/>
            </a:xfrm>
            <a:custGeom>
              <a:rect b="b" l="l" r="r" t="t"/>
              <a:pathLst>
                <a:path extrusionOk="0" h="17152" w="10853">
                  <a:moveTo>
                    <a:pt x="1" y="0"/>
                  </a:moveTo>
                  <a:lnTo>
                    <a:pt x="1" y="17151"/>
                  </a:lnTo>
                  <a:lnTo>
                    <a:pt x="2286" y="17151"/>
                  </a:lnTo>
                  <a:lnTo>
                    <a:pt x="2286" y="9347"/>
                  </a:lnTo>
                  <a:lnTo>
                    <a:pt x="2546" y="9050"/>
                  </a:lnTo>
                  <a:lnTo>
                    <a:pt x="3215" y="8473"/>
                  </a:lnTo>
                  <a:lnTo>
                    <a:pt x="4033" y="8009"/>
                  </a:lnTo>
                  <a:lnTo>
                    <a:pt x="4999" y="7749"/>
                  </a:lnTo>
                  <a:lnTo>
                    <a:pt x="5538" y="7730"/>
                  </a:lnTo>
                  <a:lnTo>
                    <a:pt x="5891" y="7749"/>
                  </a:lnTo>
                  <a:lnTo>
                    <a:pt x="6560" y="7897"/>
                  </a:lnTo>
                  <a:lnTo>
                    <a:pt x="7173" y="8195"/>
                  </a:lnTo>
                  <a:lnTo>
                    <a:pt x="7675" y="8604"/>
                  </a:lnTo>
                  <a:lnTo>
                    <a:pt x="7898" y="8845"/>
                  </a:lnTo>
                  <a:lnTo>
                    <a:pt x="8047" y="9031"/>
                  </a:lnTo>
                  <a:lnTo>
                    <a:pt x="8288" y="9514"/>
                  </a:lnTo>
                  <a:lnTo>
                    <a:pt x="8474" y="10127"/>
                  </a:lnTo>
                  <a:lnTo>
                    <a:pt x="8567" y="10963"/>
                  </a:lnTo>
                  <a:lnTo>
                    <a:pt x="8567" y="11484"/>
                  </a:lnTo>
                  <a:lnTo>
                    <a:pt x="8567" y="17151"/>
                  </a:lnTo>
                  <a:lnTo>
                    <a:pt x="10852" y="17151"/>
                  </a:lnTo>
                  <a:lnTo>
                    <a:pt x="10852" y="11595"/>
                  </a:lnTo>
                  <a:lnTo>
                    <a:pt x="10852" y="10889"/>
                  </a:lnTo>
                  <a:lnTo>
                    <a:pt x="10704" y="9700"/>
                  </a:lnTo>
                  <a:lnTo>
                    <a:pt x="10425" y="8715"/>
                  </a:lnTo>
                  <a:lnTo>
                    <a:pt x="10016" y="7916"/>
                  </a:lnTo>
                  <a:lnTo>
                    <a:pt x="9756" y="7563"/>
                  </a:lnTo>
                  <a:lnTo>
                    <a:pt x="9366" y="7117"/>
                  </a:lnTo>
                  <a:lnTo>
                    <a:pt x="8455" y="6374"/>
                  </a:lnTo>
                  <a:lnTo>
                    <a:pt x="7415" y="5853"/>
                  </a:lnTo>
                  <a:lnTo>
                    <a:pt x="6244" y="5575"/>
                  </a:lnTo>
                  <a:lnTo>
                    <a:pt x="5612" y="5556"/>
                  </a:lnTo>
                  <a:lnTo>
                    <a:pt x="5036" y="5575"/>
                  </a:lnTo>
                  <a:lnTo>
                    <a:pt x="4033" y="5798"/>
                  </a:lnTo>
                  <a:lnTo>
                    <a:pt x="3197" y="6169"/>
                  </a:lnTo>
                  <a:lnTo>
                    <a:pt x="2528" y="6578"/>
                  </a:lnTo>
                  <a:lnTo>
                    <a:pt x="2286" y="6783"/>
                  </a:lnTo>
                  <a:lnTo>
                    <a:pt x="22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3818350" y="3056550"/>
              <a:ext cx="287100" cy="295925"/>
            </a:xfrm>
            <a:custGeom>
              <a:rect b="b" l="l" r="r" t="t"/>
              <a:pathLst>
                <a:path extrusionOk="0" h="11837" w="11484">
                  <a:moveTo>
                    <a:pt x="5947" y="2174"/>
                  </a:moveTo>
                  <a:lnTo>
                    <a:pt x="6448" y="2193"/>
                  </a:lnTo>
                  <a:lnTo>
                    <a:pt x="7396" y="2434"/>
                  </a:lnTo>
                  <a:lnTo>
                    <a:pt x="8214" y="2862"/>
                  </a:lnTo>
                  <a:lnTo>
                    <a:pt x="8901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58" y="9012"/>
                  </a:lnTo>
                  <a:lnTo>
                    <a:pt x="7359" y="9440"/>
                  </a:lnTo>
                  <a:lnTo>
                    <a:pt x="6504" y="9644"/>
                  </a:lnTo>
                  <a:lnTo>
                    <a:pt x="6058" y="9663"/>
                  </a:lnTo>
                  <a:lnTo>
                    <a:pt x="5649" y="9644"/>
                  </a:lnTo>
                  <a:lnTo>
                    <a:pt x="4887" y="9495"/>
                  </a:lnTo>
                  <a:lnTo>
                    <a:pt x="4219" y="9198"/>
                  </a:lnTo>
                  <a:lnTo>
                    <a:pt x="3605" y="8789"/>
                  </a:lnTo>
                  <a:lnTo>
                    <a:pt x="3104" y="8288"/>
                  </a:lnTo>
                  <a:lnTo>
                    <a:pt x="2713" y="7693"/>
                  </a:lnTo>
                  <a:lnTo>
                    <a:pt x="2453" y="7024"/>
                  </a:lnTo>
                  <a:lnTo>
                    <a:pt x="2305" y="6299"/>
                  </a:lnTo>
                  <a:lnTo>
                    <a:pt x="2286" y="5909"/>
                  </a:lnTo>
                  <a:lnTo>
                    <a:pt x="2305" y="5537"/>
                  </a:lnTo>
                  <a:lnTo>
                    <a:pt x="2435" y="4831"/>
                  </a:lnTo>
                  <a:lnTo>
                    <a:pt x="2695" y="4162"/>
                  </a:lnTo>
                  <a:lnTo>
                    <a:pt x="3066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296" y="0"/>
                  </a:moveTo>
                  <a:lnTo>
                    <a:pt x="4553" y="93"/>
                  </a:lnTo>
                  <a:lnTo>
                    <a:pt x="3865" y="279"/>
                  </a:lnTo>
                  <a:lnTo>
                    <a:pt x="3215" y="558"/>
                  </a:lnTo>
                  <a:lnTo>
                    <a:pt x="2918" y="725"/>
                  </a:lnTo>
                  <a:lnTo>
                    <a:pt x="2602" y="911"/>
                  </a:lnTo>
                  <a:lnTo>
                    <a:pt x="2007" y="1375"/>
                  </a:lnTo>
                  <a:lnTo>
                    <a:pt x="1487" y="1914"/>
                  </a:lnTo>
                  <a:lnTo>
                    <a:pt x="1022" y="2527"/>
                  </a:lnTo>
                  <a:lnTo>
                    <a:pt x="632" y="3178"/>
                  </a:lnTo>
                  <a:lnTo>
                    <a:pt x="335" y="3902"/>
                  </a:lnTo>
                  <a:lnTo>
                    <a:pt x="112" y="4683"/>
                  </a:lnTo>
                  <a:lnTo>
                    <a:pt x="0" y="5500"/>
                  </a:lnTo>
                  <a:lnTo>
                    <a:pt x="0" y="5909"/>
                  </a:lnTo>
                  <a:lnTo>
                    <a:pt x="0" y="6336"/>
                  </a:lnTo>
                  <a:lnTo>
                    <a:pt x="112" y="7154"/>
                  </a:lnTo>
                  <a:lnTo>
                    <a:pt x="316" y="7916"/>
                  </a:lnTo>
                  <a:lnTo>
                    <a:pt x="614" y="8641"/>
                  </a:lnTo>
                  <a:lnTo>
                    <a:pt x="1004" y="9291"/>
                  </a:lnTo>
                  <a:lnTo>
                    <a:pt x="1468" y="9904"/>
                  </a:lnTo>
                  <a:lnTo>
                    <a:pt x="1989" y="10424"/>
                  </a:lnTo>
                  <a:lnTo>
                    <a:pt x="2583" y="10889"/>
                  </a:lnTo>
                  <a:lnTo>
                    <a:pt x="2899" y="11093"/>
                  </a:lnTo>
                  <a:lnTo>
                    <a:pt x="3197" y="11242"/>
                  </a:lnTo>
                  <a:lnTo>
                    <a:pt x="386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42" y="11837"/>
                  </a:lnTo>
                  <a:lnTo>
                    <a:pt x="6244" y="11818"/>
                  </a:lnTo>
                  <a:lnTo>
                    <a:pt x="7210" y="11651"/>
                  </a:lnTo>
                  <a:lnTo>
                    <a:pt x="8102" y="11335"/>
                  </a:lnTo>
                  <a:lnTo>
                    <a:pt x="8901" y="10852"/>
                  </a:lnTo>
                  <a:lnTo>
                    <a:pt x="9254" y="10554"/>
                  </a:lnTo>
                  <a:lnTo>
                    <a:pt x="9254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4" y="242"/>
                  </a:lnTo>
                  <a:lnTo>
                    <a:pt x="9254" y="1282"/>
                  </a:lnTo>
                  <a:lnTo>
                    <a:pt x="8864" y="966"/>
                  </a:lnTo>
                  <a:lnTo>
                    <a:pt x="8009" y="465"/>
                  </a:lnTo>
                  <a:lnTo>
                    <a:pt x="7117" y="149"/>
                  </a:lnTo>
                  <a:lnTo>
                    <a:pt x="6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41472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0" y="12543"/>
                  </a:lnTo>
                  <a:lnTo>
                    <a:pt x="7117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4603425" y="3056550"/>
              <a:ext cx="473850" cy="289900"/>
            </a:xfrm>
            <a:custGeom>
              <a:rect b="b" l="l" r="r" t="t"/>
              <a:pathLst>
                <a:path extrusionOk="0" h="11596" w="18954">
                  <a:moveTo>
                    <a:pt x="5557" y="0"/>
                  </a:moveTo>
                  <a:lnTo>
                    <a:pt x="4981" y="19"/>
                  </a:lnTo>
                  <a:lnTo>
                    <a:pt x="3940" y="279"/>
                  </a:lnTo>
                  <a:lnTo>
                    <a:pt x="3067" y="688"/>
                  </a:lnTo>
                  <a:lnTo>
                    <a:pt x="2416" y="1134"/>
                  </a:lnTo>
                  <a:lnTo>
                    <a:pt x="2230" y="1319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286" y="11595"/>
                  </a:lnTo>
                  <a:lnTo>
                    <a:pt x="2286" y="3791"/>
                  </a:lnTo>
                  <a:lnTo>
                    <a:pt x="2546" y="3494"/>
                  </a:lnTo>
                  <a:lnTo>
                    <a:pt x="3215" y="2936"/>
                  </a:lnTo>
                  <a:lnTo>
                    <a:pt x="4033" y="2472"/>
                  </a:lnTo>
                  <a:lnTo>
                    <a:pt x="4962" y="2193"/>
                  </a:lnTo>
                  <a:lnTo>
                    <a:pt x="5482" y="2174"/>
                  </a:lnTo>
                  <a:lnTo>
                    <a:pt x="5798" y="2193"/>
                  </a:lnTo>
                  <a:lnTo>
                    <a:pt x="6430" y="2323"/>
                  </a:lnTo>
                  <a:lnTo>
                    <a:pt x="6987" y="2583"/>
                  </a:lnTo>
                  <a:lnTo>
                    <a:pt x="7489" y="2936"/>
                  </a:lnTo>
                  <a:lnTo>
                    <a:pt x="7675" y="3159"/>
                  </a:lnTo>
                  <a:lnTo>
                    <a:pt x="7824" y="3345"/>
                  </a:lnTo>
                  <a:lnTo>
                    <a:pt x="8065" y="3791"/>
                  </a:lnTo>
                  <a:lnTo>
                    <a:pt x="8232" y="4330"/>
                  </a:lnTo>
                  <a:lnTo>
                    <a:pt x="8325" y="5017"/>
                  </a:lnTo>
                  <a:lnTo>
                    <a:pt x="8325" y="5426"/>
                  </a:lnTo>
                  <a:lnTo>
                    <a:pt x="8325" y="11595"/>
                  </a:lnTo>
                  <a:lnTo>
                    <a:pt x="10629" y="11595"/>
                  </a:lnTo>
                  <a:lnTo>
                    <a:pt x="10629" y="5798"/>
                  </a:lnTo>
                  <a:lnTo>
                    <a:pt x="10611" y="5222"/>
                  </a:lnTo>
                  <a:lnTo>
                    <a:pt x="10518" y="4218"/>
                  </a:lnTo>
                  <a:lnTo>
                    <a:pt x="10444" y="3791"/>
                  </a:lnTo>
                  <a:lnTo>
                    <a:pt x="10722" y="3494"/>
                  </a:lnTo>
                  <a:lnTo>
                    <a:pt x="11410" y="2936"/>
                  </a:lnTo>
                  <a:lnTo>
                    <a:pt x="12265" y="2472"/>
                  </a:lnTo>
                  <a:lnTo>
                    <a:pt x="13287" y="2193"/>
                  </a:lnTo>
                  <a:lnTo>
                    <a:pt x="13881" y="2174"/>
                  </a:lnTo>
                  <a:lnTo>
                    <a:pt x="14197" y="2193"/>
                  </a:lnTo>
                  <a:lnTo>
                    <a:pt x="14810" y="2323"/>
                  </a:lnTo>
                  <a:lnTo>
                    <a:pt x="15349" y="2583"/>
                  </a:lnTo>
                  <a:lnTo>
                    <a:pt x="15814" y="2936"/>
                  </a:lnTo>
                  <a:lnTo>
                    <a:pt x="16018" y="3159"/>
                  </a:lnTo>
                  <a:lnTo>
                    <a:pt x="16167" y="3345"/>
                  </a:lnTo>
                  <a:lnTo>
                    <a:pt x="16408" y="3791"/>
                  </a:lnTo>
                  <a:lnTo>
                    <a:pt x="16576" y="4330"/>
                  </a:lnTo>
                  <a:lnTo>
                    <a:pt x="16650" y="5017"/>
                  </a:lnTo>
                  <a:lnTo>
                    <a:pt x="16668" y="5426"/>
                  </a:lnTo>
                  <a:lnTo>
                    <a:pt x="16668" y="11595"/>
                  </a:lnTo>
                  <a:lnTo>
                    <a:pt x="18954" y="11595"/>
                  </a:lnTo>
                  <a:lnTo>
                    <a:pt x="18954" y="5798"/>
                  </a:lnTo>
                  <a:lnTo>
                    <a:pt x="18954" y="5110"/>
                  </a:lnTo>
                  <a:lnTo>
                    <a:pt x="18824" y="3939"/>
                  </a:lnTo>
                  <a:lnTo>
                    <a:pt x="18564" y="3010"/>
                  </a:lnTo>
                  <a:lnTo>
                    <a:pt x="18174" y="2249"/>
                  </a:lnTo>
                  <a:lnTo>
                    <a:pt x="17932" y="1914"/>
                  </a:lnTo>
                  <a:lnTo>
                    <a:pt x="17560" y="1468"/>
                  </a:lnTo>
                  <a:lnTo>
                    <a:pt x="16668" y="781"/>
                  </a:lnTo>
                  <a:lnTo>
                    <a:pt x="15628" y="279"/>
                  </a:lnTo>
                  <a:lnTo>
                    <a:pt x="14494" y="19"/>
                  </a:lnTo>
                  <a:lnTo>
                    <a:pt x="13881" y="0"/>
                  </a:lnTo>
                  <a:lnTo>
                    <a:pt x="13138" y="19"/>
                  </a:lnTo>
                  <a:lnTo>
                    <a:pt x="11874" y="316"/>
                  </a:lnTo>
                  <a:lnTo>
                    <a:pt x="10834" y="818"/>
                  </a:lnTo>
                  <a:lnTo>
                    <a:pt x="9960" y="1505"/>
                  </a:lnTo>
                  <a:lnTo>
                    <a:pt x="9570" y="1877"/>
                  </a:lnTo>
                  <a:lnTo>
                    <a:pt x="9199" y="1468"/>
                  </a:lnTo>
                  <a:lnTo>
                    <a:pt x="8325" y="781"/>
                  </a:lnTo>
                  <a:lnTo>
                    <a:pt x="7322" y="279"/>
                  </a:lnTo>
                  <a:lnTo>
                    <a:pt x="6170" y="19"/>
                  </a:lnTo>
                  <a:lnTo>
                    <a:pt x="5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5119525" y="3056550"/>
              <a:ext cx="287125" cy="295925"/>
            </a:xfrm>
            <a:custGeom>
              <a:rect b="b" l="l" r="r" t="t"/>
              <a:pathLst>
                <a:path extrusionOk="0" h="11837" w="11485">
                  <a:moveTo>
                    <a:pt x="5947" y="2174"/>
                  </a:moveTo>
                  <a:lnTo>
                    <a:pt x="6467" y="2193"/>
                  </a:lnTo>
                  <a:lnTo>
                    <a:pt x="7396" y="2434"/>
                  </a:lnTo>
                  <a:lnTo>
                    <a:pt x="8233" y="2862"/>
                  </a:lnTo>
                  <a:lnTo>
                    <a:pt x="8902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77" y="9012"/>
                  </a:lnTo>
                  <a:lnTo>
                    <a:pt x="7359" y="9440"/>
                  </a:lnTo>
                  <a:lnTo>
                    <a:pt x="6505" y="9644"/>
                  </a:lnTo>
                  <a:lnTo>
                    <a:pt x="6077" y="9663"/>
                  </a:lnTo>
                  <a:lnTo>
                    <a:pt x="5668" y="9644"/>
                  </a:lnTo>
                  <a:lnTo>
                    <a:pt x="4907" y="9495"/>
                  </a:lnTo>
                  <a:lnTo>
                    <a:pt x="4219" y="9198"/>
                  </a:lnTo>
                  <a:lnTo>
                    <a:pt x="3624" y="8789"/>
                  </a:lnTo>
                  <a:lnTo>
                    <a:pt x="3123" y="8288"/>
                  </a:lnTo>
                  <a:lnTo>
                    <a:pt x="2732" y="7693"/>
                  </a:lnTo>
                  <a:lnTo>
                    <a:pt x="2454" y="7024"/>
                  </a:lnTo>
                  <a:lnTo>
                    <a:pt x="2324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831"/>
                  </a:lnTo>
                  <a:lnTo>
                    <a:pt x="2695" y="4162"/>
                  </a:lnTo>
                  <a:lnTo>
                    <a:pt x="3067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315" y="0"/>
                  </a:moveTo>
                  <a:lnTo>
                    <a:pt x="4572" y="93"/>
                  </a:lnTo>
                  <a:lnTo>
                    <a:pt x="3866" y="279"/>
                  </a:lnTo>
                  <a:lnTo>
                    <a:pt x="3234" y="558"/>
                  </a:lnTo>
                  <a:lnTo>
                    <a:pt x="2937" y="725"/>
                  </a:lnTo>
                  <a:lnTo>
                    <a:pt x="2621" y="911"/>
                  </a:lnTo>
                  <a:lnTo>
                    <a:pt x="2026" y="1375"/>
                  </a:lnTo>
                  <a:lnTo>
                    <a:pt x="1487" y="1914"/>
                  </a:lnTo>
                  <a:lnTo>
                    <a:pt x="1023" y="2527"/>
                  </a:lnTo>
                  <a:lnTo>
                    <a:pt x="633" y="3178"/>
                  </a:lnTo>
                  <a:lnTo>
                    <a:pt x="335" y="3902"/>
                  </a:lnTo>
                  <a:lnTo>
                    <a:pt x="131" y="4683"/>
                  </a:lnTo>
                  <a:lnTo>
                    <a:pt x="20" y="5500"/>
                  </a:lnTo>
                  <a:lnTo>
                    <a:pt x="1" y="5909"/>
                  </a:lnTo>
                  <a:lnTo>
                    <a:pt x="20" y="6336"/>
                  </a:lnTo>
                  <a:lnTo>
                    <a:pt x="131" y="7154"/>
                  </a:lnTo>
                  <a:lnTo>
                    <a:pt x="335" y="7916"/>
                  </a:lnTo>
                  <a:lnTo>
                    <a:pt x="633" y="8641"/>
                  </a:lnTo>
                  <a:lnTo>
                    <a:pt x="1004" y="9291"/>
                  </a:lnTo>
                  <a:lnTo>
                    <a:pt x="1469" y="9904"/>
                  </a:lnTo>
                  <a:lnTo>
                    <a:pt x="2008" y="10424"/>
                  </a:lnTo>
                  <a:lnTo>
                    <a:pt x="2584" y="10889"/>
                  </a:lnTo>
                  <a:lnTo>
                    <a:pt x="2900" y="11093"/>
                  </a:lnTo>
                  <a:lnTo>
                    <a:pt x="3197" y="11242"/>
                  </a:lnTo>
                  <a:lnTo>
                    <a:pt x="388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61" y="11837"/>
                  </a:lnTo>
                  <a:lnTo>
                    <a:pt x="6263" y="11818"/>
                  </a:lnTo>
                  <a:lnTo>
                    <a:pt x="7229" y="11651"/>
                  </a:lnTo>
                  <a:lnTo>
                    <a:pt x="8103" y="11335"/>
                  </a:lnTo>
                  <a:lnTo>
                    <a:pt x="8902" y="10852"/>
                  </a:lnTo>
                  <a:lnTo>
                    <a:pt x="9255" y="10554"/>
                  </a:lnTo>
                  <a:lnTo>
                    <a:pt x="9255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5" y="242"/>
                  </a:lnTo>
                  <a:lnTo>
                    <a:pt x="9255" y="1282"/>
                  </a:lnTo>
                  <a:lnTo>
                    <a:pt x="8864" y="966"/>
                  </a:lnTo>
                  <a:lnTo>
                    <a:pt x="8028" y="465"/>
                  </a:lnTo>
                  <a:lnTo>
                    <a:pt x="7118" y="149"/>
                  </a:lnTo>
                  <a:lnTo>
                    <a:pt x="6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5448900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8" y="13695"/>
                  </a:lnTo>
                  <a:lnTo>
                    <a:pt x="4757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0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5708575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9" y="13695"/>
                  </a:lnTo>
                  <a:lnTo>
                    <a:pt x="4758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5958975" y="3056550"/>
              <a:ext cx="275025" cy="295925"/>
            </a:xfrm>
            <a:custGeom>
              <a:rect b="b" l="l" r="r" t="t"/>
              <a:pathLst>
                <a:path extrusionOk="0" h="11837" w="11001">
                  <a:moveTo>
                    <a:pt x="5872" y="2007"/>
                  </a:moveTo>
                  <a:lnTo>
                    <a:pt x="6355" y="2100"/>
                  </a:lnTo>
                  <a:lnTo>
                    <a:pt x="7061" y="2379"/>
                  </a:lnTo>
                  <a:lnTo>
                    <a:pt x="7879" y="3048"/>
                  </a:lnTo>
                  <a:lnTo>
                    <a:pt x="8325" y="3698"/>
                  </a:lnTo>
                  <a:lnTo>
                    <a:pt x="8529" y="4200"/>
                  </a:lnTo>
                  <a:lnTo>
                    <a:pt x="8603" y="4460"/>
                  </a:lnTo>
                  <a:lnTo>
                    <a:pt x="2416" y="4460"/>
                  </a:lnTo>
                  <a:lnTo>
                    <a:pt x="2509" y="4200"/>
                  </a:lnTo>
                  <a:lnTo>
                    <a:pt x="2732" y="3698"/>
                  </a:lnTo>
                  <a:lnTo>
                    <a:pt x="3029" y="3233"/>
                  </a:lnTo>
                  <a:lnTo>
                    <a:pt x="3401" y="2843"/>
                  </a:lnTo>
                  <a:lnTo>
                    <a:pt x="4051" y="2379"/>
                  </a:lnTo>
                  <a:lnTo>
                    <a:pt x="4794" y="2100"/>
                  </a:lnTo>
                  <a:lnTo>
                    <a:pt x="5333" y="2007"/>
                  </a:lnTo>
                  <a:close/>
                  <a:moveTo>
                    <a:pt x="5537" y="0"/>
                  </a:moveTo>
                  <a:lnTo>
                    <a:pt x="4943" y="19"/>
                  </a:lnTo>
                  <a:lnTo>
                    <a:pt x="3828" y="242"/>
                  </a:lnTo>
                  <a:lnTo>
                    <a:pt x="2825" y="669"/>
                  </a:lnTo>
                  <a:lnTo>
                    <a:pt x="1951" y="1301"/>
                  </a:lnTo>
                  <a:lnTo>
                    <a:pt x="1208" y="2081"/>
                  </a:lnTo>
                  <a:lnTo>
                    <a:pt x="632" y="3029"/>
                  </a:lnTo>
                  <a:lnTo>
                    <a:pt x="242" y="4107"/>
                  </a:lnTo>
                  <a:lnTo>
                    <a:pt x="19" y="5277"/>
                  </a:lnTo>
                  <a:lnTo>
                    <a:pt x="0" y="5909"/>
                  </a:lnTo>
                  <a:lnTo>
                    <a:pt x="19" y="6541"/>
                  </a:lnTo>
                  <a:lnTo>
                    <a:pt x="260" y="7730"/>
                  </a:lnTo>
                  <a:lnTo>
                    <a:pt x="688" y="8808"/>
                  </a:lnTo>
                  <a:lnTo>
                    <a:pt x="1319" y="9737"/>
                  </a:lnTo>
                  <a:lnTo>
                    <a:pt x="2100" y="10536"/>
                  </a:lnTo>
                  <a:lnTo>
                    <a:pt x="3048" y="11149"/>
                  </a:lnTo>
                  <a:lnTo>
                    <a:pt x="4107" y="11595"/>
                  </a:lnTo>
                  <a:lnTo>
                    <a:pt x="5259" y="11818"/>
                  </a:lnTo>
                  <a:lnTo>
                    <a:pt x="5872" y="11837"/>
                  </a:lnTo>
                  <a:lnTo>
                    <a:pt x="6299" y="11818"/>
                  </a:lnTo>
                  <a:lnTo>
                    <a:pt x="7117" y="11744"/>
                  </a:lnTo>
                  <a:lnTo>
                    <a:pt x="8195" y="11465"/>
                  </a:lnTo>
                  <a:lnTo>
                    <a:pt x="9402" y="10870"/>
                  </a:lnTo>
                  <a:lnTo>
                    <a:pt x="10313" y="10109"/>
                  </a:lnTo>
                  <a:lnTo>
                    <a:pt x="10666" y="9718"/>
                  </a:lnTo>
                  <a:lnTo>
                    <a:pt x="9161" y="8288"/>
                  </a:lnTo>
                  <a:lnTo>
                    <a:pt x="8901" y="8566"/>
                  </a:lnTo>
                  <a:lnTo>
                    <a:pt x="8288" y="9087"/>
                  </a:lnTo>
                  <a:lnTo>
                    <a:pt x="7507" y="9533"/>
                  </a:lnTo>
                  <a:lnTo>
                    <a:pt x="6504" y="9811"/>
                  </a:lnTo>
                  <a:lnTo>
                    <a:pt x="5891" y="9830"/>
                  </a:lnTo>
                  <a:lnTo>
                    <a:pt x="5537" y="9811"/>
                  </a:lnTo>
                  <a:lnTo>
                    <a:pt x="4831" y="9681"/>
                  </a:lnTo>
                  <a:lnTo>
                    <a:pt x="4200" y="9421"/>
                  </a:lnTo>
                  <a:lnTo>
                    <a:pt x="3624" y="9049"/>
                  </a:lnTo>
                  <a:lnTo>
                    <a:pt x="3122" y="8585"/>
                  </a:lnTo>
                  <a:lnTo>
                    <a:pt x="2732" y="8046"/>
                  </a:lnTo>
                  <a:lnTo>
                    <a:pt x="2434" y="7433"/>
                  </a:lnTo>
                  <a:lnTo>
                    <a:pt x="2267" y="6745"/>
                  </a:lnTo>
                  <a:lnTo>
                    <a:pt x="2230" y="6392"/>
                  </a:lnTo>
                  <a:lnTo>
                    <a:pt x="10982" y="6392"/>
                  </a:lnTo>
                  <a:lnTo>
                    <a:pt x="11001" y="6095"/>
                  </a:lnTo>
                  <a:lnTo>
                    <a:pt x="11001" y="5909"/>
                  </a:lnTo>
                  <a:lnTo>
                    <a:pt x="10982" y="5296"/>
                  </a:lnTo>
                  <a:lnTo>
                    <a:pt x="10778" y="4125"/>
                  </a:lnTo>
                  <a:lnTo>
                    <a:pt x="10387" y="3048"/>
                  </a:lnTo>
                  <a:lnTo>
                    <a:pt x="9811" y="2100"/>
                  </a:lnTo>
                  <a:lnTo>
                    <a:pt x="9087" y="1319"/>
                  </a:lnTo>
                  <a:lnTo>
                    <a:pt x="8213" y="688"/>
                  </a:lnTo>
                  <a:lnTo>
                    <a:pt x="7228" y="242"/>
                  </a:lnTo>
                  <a:lnTo>
                    <a:pt x="6132" y="19"/>
                  </a:lnTo>
                  <a:lnTo>
                    <a:pt x="55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628230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0" y="0"/>
                  </a:moveTo>
                  <a:lnTo>
                    <a:pt x="5017" y="19"/>
                  </a:lnTo>
                  <a:lnTo>
                    <a:pt x="3958" y="279"/>
                  </a:lnTo>
                  <a:lnTo>
                    <a:pt x="3085" y="706"/>
                  </a:lnTo>
                  <a:lnTo>
                    <a:pt x="2453" y="1264"/>
                  </a:lnTo>
                  <a:lnTo>
                    <a:pt x="2211" y="1542"/>
                  </a:lnTo>
                  <a:lnTo>
                    <a:pt x="2211" y="242"/>
                  </a:lnTo>
                  <a:lnTo>
                    <a:pt x="0" y="242"/>
                  </a:lnTo>
                  <a:lnTo>
                    <a:pt x="0" y="11595"/>
                  </a:lnTo>
                  <a:lnTo>
                    <a:pt x="2286" y="11595"/>
                  </a:lnTo>
                  <a:lnTo>
                    <a:pt x="2286" y="4088"/>
                  </a:lnTo>
                  <a:lnTo>
                    <a:pt x="2546" y="3679"/>
                  </a:lnTo>
                  <a:lnTo>
                    <a:pt x="3215" y="2992"/>
                  </a:lnTo>
                  <a:lnTo>
                    <a:pt x="4032" y="2472"/>
                  </a:lnTo>
                  <a:lnTo>
                    <a:pt x="4906" y="2193"/>
                  </a:lnTo>
                  <a:lnTo>
                    <a:pt x="5352" y="2174"/>
                  </a:lnTo>
                  <a:lnTo>
                    <a:pt x="5853" y="2193"/>
                  </a:lnTo>
                  <a:lnTo>
                    <a:pt x="6262" y="2267"/>
                  </a:lnTo>
                  <a:lnTo>
                    <a:pt x="6522" y="75"/>
                  </a:lnTo>
                  <a:lnTo>
                    <a:pt x="6058" y="19"/>
                  </a:lnTo>
                  <a:lnTo>
                    <a:pt x="56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6454625" y="3056550"/>
              <a:ext cx="220225" cy="295925"/>
            </a:xfrm>
            <a:custGeom>
              <a:rect b="b" l="l" r="r" t="t"/>
              <a:pathLst>
                <a:path extrusionOk="0" h="11837" w="8809">
                  <a:moveTo>
                    <a:pt x="4182" y="0"/>
                  </a:moveTo>
                  <a:lnTo>
                    <a:pt x="3420" y="112"/>
                  </a:lnTo>
                  <a:lnTo>
                    <a:pt x="2677" y="316"/>
                  </a:lnTo>
                  <a:lnTo>
                    <a:pt x="2008" y="651"/>
                  </a:lnTo>
                  <a:lnTo>
                    <a:pt x="1394" y="1078"/>
                  </a:lnTo>
                  <a:lnTo>
                    <a:pt x="911" y="1635"/>
                  </a:lnTo>
                  <a:lnTo>
                    <a:pt x="558" y="2304"/>
                  </a:lnTo>
                  <a:lnTo>
                    <a:pt x="372" y="3103"/>
                  </a:lnTo>
                  <a:lnTo>
                    <a:pt x="354" y="3549"/>
                  </a:lnTo>
                  <a:lnTo>
                    <a:pt x="354" y="3847"/>
                  </a:lnTo>
                  <a:lnTo>
                    <a:pt x="465" y="4367"/>
                  </a:lnTo>
                  <a:lnTo>
                    <a:pt x="670" y="4850"/>
                  </a:lnTo>
                  <a:lnTo>
                    <a:pt x="967" y="5259"/>
                  </a:lnTo>
                  <a:lnTo>
                    <a:pt x="1525" y="5779"/>
                  </a:lnTo>
                  <a:lnTo>
                    <a:pt x="2454" y="6281"/>
                  </a:lnTo>
                  <a:lnTo>
                    <a:pt x="2955" y="6467"/>
                  </a:lnTo>
                  <a:lnTo>
                    <a:pt x="4237" y="6838"/>
                  </a:lnTo>
                  <a:lnTo>
                    <a:pt x="5613" y="7247"/>
                  </a:lnTo>
                  <a:lnTo>
                    <a:pt x="6021" y="7489"/>
                  </a:lnTo>
                  <a:lnTo>
                    <a:pt x="6337" y="7786"/>
                  </a:lnTo>
                  <a:lnTo>
                    <a:pt x="6504" y="8176"/>
                  </a:lnTo>
                  <a:lnTo>
                    <a:pt x="6504" y="8399"/>
                  </a:lnTo>
                  <a:lnTo>
                    <a:pt x="6504" y="8566"/>
                  </a:lnTo>
                  <a:lnTo>
                    <a:pt x="6412" y="8864"/>
                  </a:lnTo>
                  <a:lnTo>
                    <a:pt x="6151" y="9254"/>
                  </a:lnTo>
                  <a:lnTo>
                    <a:pt x="5594" y="9625"/>
                  </a:lnTo>
                  <a:lnTo>
                    <a:pt x="4906" y="9811"/>
                  </a:lnTo>
                  <a:lnTo>
                    <a:pt x="4535" y="9830"/>
                  </a:lnTo>
                  <a:lnTo>
                    <a:pt x="4107" y="9811"/>
                  </a:lnTo>
                  <a:lnTo>
                    <a:pt x="3253" y="9663"/>
                  </a:lnTo>
                  <a:lnTo>
                    <a:pt x="2398" y="9347"/>
                  </a:lnTo>
                  <a:lnTo>
                    <a:pt x="1580" y="8864"/>
                  </a:lnTo>
                  <a:lnTo>
                    <a:pt x="1172" y="8566"/>
                  </a:lnTo>
                  <a:lnTo>
                    <a:pt x="1" y="10276"/>
                  </a:lnTo>
                  <a:lnTo>
                    <a:pt x="465" y="10629"/>
                  </a:lnTo>
                  <a:lnTo>
                    <a:pt x="1506" y="11223"/>
                  </a:lnTo>
                  <a:lnTo>
                    <a:pt x="2658" y="11614"/>
                  </a:lnTo>
                  <a:lnTo>
                    <a:pt x="3903" y="11818"/>
                  </a:lnTo>
                  <a:lnTo>
                    <a:pt x="4591" y="11837"/>
                  </a:lnTo>
                  <a:lnTo>
                    <a:pt x="4999" y="11818"/>
                  </a:lnTo>
                  <a:lnTo>
                    <a:pt x="5798" y="11707"/>
                  </a:lnTo>
                  <a:lnTo>
                    <a:pt x="6542" y="11465"/>
                  </a:lnTo>
                  <a:lnTo>
                    <a:pt x="7229" y="11112"/>
                  </a:lnTo>
                  <a:lnTo>
                    <a:pt x="7805" y="10666"/>
                  </a:lnTo>
                  <a:lnTo>
                    <a:pt x="8288" y="10127"/>
                  </a:lnTo>
                  <a:lnTo>
                    <a:pt x="8623" y="9477"/>
                  </a:lnTo>
                  <a:lnTo>
                    <a:pt x="8790" y="8752"/>
                  </a:lnTo>
                  <a:lnTo>
                    <a:pt x="8809" y="8362"/>
                  </a:lnTo>
                  <a:lnTo>
                    <a:pt x="8790" y="7934"/>
                  </a:lnTo>
                  <a:lnTo>
                    <a:pt x="8586" y="7191"/>
                  </a:lnTo>
                  <a:lnTo>
                    <a:pt x="8214" y="6578"/>
                  </a:lnTo>
                  <a:lnTo>
                    <a:pt x="7712" y="6058"/>
                  </a:lnTo>
                  <a:lnTo>
                    <a:pt x="7099" y="5649"/>
                  </a:lnTo>
                  <a:lnTo>
                    <a:pt x="6430" y="5314"/>
                  </a:lnTo>
                  <a:lnTo>
                    <a:pt x="5371" y="4943"/>
                  </a:lnTo>
                  <a:lnTo>
                    <a:pt x="4683" y="4757"/>
                  </a:lnTo>
                  <a:lnTo>
                    <a:pt x="3847" y="4553"/>
                  </a:lnTo>
                  <a:lnTo>
                    <a:pt x="2974" y="4125"/>
                  </a:lnTo>
                  <a:lnTo>
                    <a:pt x="2677" y="3698"/>
                  </a:lnTo>
                  <a:lnTo>
                    <a:pt x="2658" y="3438"/>
                  </a:lnTo>
                  <a:lnTo>
                    <a:pt x="2677" y="3103"/>
                  </a:lnTo>
                  <a:lnTo>
                    <a:pt x="2993" y="2583"/>
                  </a:lnTo>
                  <a:lnTo>
                    <a:pt x="3550" y="2211"/>
                  </a:lnTo>
                  <a:lnTo>
                    <a:pt x="4293" y="2026"/>
                  </a:lnTo>
                  <a:lnTo>
                    <a:pt x="4702" y="2007"/>
                  </a:lnTo>
                  <a:lnTo>
                    <a:pt x="5037" y="2007"/>
                  </a:lnTo>
                  <a:lnTo>
                    <a:pt x="5687" y="2137"/>
                  </a:lnTo>
                  <a:lnTo>
                    <a:pt x="6300" y="2379"/>
                  </a:lnTo>
                  <a:lnTo>
                    <a:pt x="6876" y="2713"/>
                  </a:lnTo>
                  <a:lnTo>
                    <a:pt x="7136" y="2899"/>
                  </a:lnTo>
                  <a:lnTo>
                    <a:pt x="8325" y="1264"/>
                  </a:lnTo>
                  <a:lnTo>
                    <a:pt x="7972" y="985"/>
                  </a:lnTo>
                  <a:lnTo>
                    <a:pt x="7192" y="539"/>
                  </a:lnTo>
                  <a:lnTo>
                    <a:pt x="6244" y="205"/>
                  </a:lnTo>
                  <a:lnTo>
                    <a:pt x="5167" y="19"/>
                  </a:lnTo>
                  <a:lnTo>
                    <a:pt x="45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6735225" y="3267900"/>
              <a:ext cx="84575" cy="84575"/>
            </a:xfrm>
            <a:custGeom>
              <a:rect b="b" l="l" r="r" t="t"/>
              <a:pathLst>
                <a:path extrusionOk="0" h="3383" w="3383">
                  <a:moveTo>
                    <a:pt x="1691" y="1"/>
                  </a:moveTo>
                  <a:lnTo>
                    <a:pt x="1357" y="19"/>
                  </a:lnTo>
                  <a:lnTo>
                    <a:pt x="744" y="279"/>
                  </a:lnTo>
                  <a:lnTo>
                    <a:pt x="279" y="725"/>
                  </a:lnTo>
                  <a:lnTo>
                    <a:pt x="37" y="1339"/>
                  </a:lnTo>
                  <a:lnTo>
                    <a:pt x="0" y="1692"/>
                  </a:lnTo>
                  <a:lnTo>
                    <a:pt x="37" y="2045"/>
                  </a:lnTo>
                  <a:lnTo>
                    <a:pt x="279" y="2639"/>
                  </a:lnTo>
                  <a:lnTo>
                    <a:pt x="744" y="3104"/>
                  </a:lnTo>
                  <a:lnTo>
                    <a:pt x="1357" y="3364"/>
                  </a:lnTo>
                  <a:lnTo>
                    <a:pt x="1691" y="3383"/>
                  </a:lnTo>
                  <a:lnTo>
                    <a:pt x="2044" y="3364"/>
                  </a:lnTo>
                  <a:lnTo>
                    <a:pt x="2657" y="3104"/>
                  </a:lnTo>
                  <a:lnTo>
                    <a:pt x="3103" y="2639"/>
                  </a:lnTo>
                  <a:lnTo>
                    <a:pt x="3364" y="2045"/>
                  </a:lnTo>
                  <a:lnTo>
                    <a:pt x="3382" y="1692"/>
                  </a:lnTo>
                  <a:lnTo>
                    <a:pt x="3364" y="1339"/>
                  </a:lnTo>
                  <a:lnTo>
                    <a:pt x="3103" y="725"/>
                  </a:lnTo>
                  <a:lnTo>
                    <a:pt x="2657" y="279"/>
                  </a:lnTo>
                  <a:lnTo>
                    <a:pt x="2044" y="19"/>
                  </a:lnTo>
                  <a:lnTo>
                    <a:pt x="1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1660075" y="2312350"/>
              <a:ext cx="401850" cy="434825"/>
            </a:xfrm>
            <a:custGeom>
              <a:rect b="b" l="l" r="r" t="t"/>
              <a:pathLst>
                <a:path extrusionOk="0" h="17393" w="16074">
                  <a:moveTo>
                    <a:pt x="8920" y="1"/>
                  </a:moveTo>
                  <a:lnTo>
                    <a:pt x="8418" y="19"/>
                  </a:lnTo>
                  <a:lnTo>
                    <a:pt x="7471" y="112"/>
                  </a:lnTo>
                  <a:lnTo>
                    <a:pt x="6579" y="279"/>
                  </a:lnTo>
                  <a:lnTo>
                    <a:pt x="5705" y="521"/>
                  </a:lnTo>
                  <a:lnTo>
                    <a:pt x="4516" y="1041"/>
                  </a:lnTo>
                  <a:lnTo>
                    <a:pt x="3085" y="1970"/>
                  </a:lnTo>
                  <a:lnTo>
                    <a:pt x="1915" y="3141"/>
                  </a:lnTo>
                  <a:lnTo>
                    <a:pt x="1004" y="4534"/>
                  </a:lnTo>
                  <a:lnTo>
                    <a:pt x="354" y="6095"/>
                  </a:lnTo>
                  <a:lnTo>
                    <a:pt x="38" y="7805"/>
                  </a:lnTo>
                  <a:lnTo>
                    <a:pt x="1" y="8697"/>
                  </a:lnTo>
                  <a:lnTo>
                    <a:pt x="38" y="9607"/>
                  </a:lnTo>
                  <a:lnTo>
                    <a:pt x="372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53" y="16371"/>
                  </a:lnTo>
                  <a:lnTo>
                    <a:pt x="5761" y="16891"/>
                  </a:lnTo>
                  <a:lnTo>
                    <a:pt x="6616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48" y="17263"/>
                  </a:lnTo>
                  <a:lnTo>
                    <a:pt x="11689" y="17040"/>
                  </a:lnTo>
                  <a:lnTo>
                    <a:pt x="12655" y="16705"/>
                  </a:lnTo>
                  <a:lnTo>
                    <a:pt x="13565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7" y="14513"/>
                  </a:lnTo>
                  <a:lnTo>
                    <a:pt x="16074" y="14160"/>
                  </a:lnTo>
                  <a:lnTo>
                    <a:pt x="13826" y="12153"/>
                  </a:lnTo>
                  <a:lnTo>
                    <a:pt x="13435" y="12636"/>
                  </a:lnTo>
                  <a:lnTo>
                    <a:pt x="12469" y="13472"/>
                  </a:lnTo>
                  <a:lnTo>
                    <a:pt x="11261" y="14104"/>
                  </a:lnTo>
                  <a:lnTo>
                    <a:pt x="10221" y="14401"/>
                  </a:lnTo>
                  <a:lnTo>
                    <a:pt x="9440" y="14494"/>
                  </a:lnTo>
                  <a:lnTo>
                    <a:pt x="9050" y="14513"/>
                  </a:lnTo>
                  <a:lnTo>
                    <a:pt x="8437" y="14476"/>
                  </a:lnTo>
                  <a:lnTo>
                    <a:pt x="7285" y="14253"/>
                  </a:lnTo>
                  <a:lnTo>
                    <a:pt x="6244" y="13825"/>
                  </a:lnTo>
                  <a:lnTo>
                    <a:pt x="5334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3" y="10462"/>
                  </a:lnTo>
                  <a:lnTo>
                    <a:pt x="3290" y="9310"/>
                  </a:lnTo>
                  <a:lnTo>
                    <a:pt x="3271" y="8715"/>
                  </a:lnTo>
                  <a:lnTo>
                    <a:pt x="3290" y="8102"/>
                  </a:lnTo>
                  <a:lnTo>
                    <a:pt x="3494" y="6969"/>
                  </a:lnTo>
                  <a:lnTo>
                    <a:pt x="3921" y="5928"/>
                  </a:lnTo>
                  <a:lnTo>
                    <a:pt x="4516" y="4999"/>
                  </a:lnTo>
                  <a:lnTo>
                    <a:pt x="5259" y="4219"/>
                  </a:lnTo>
                  <a:lnTo>
                    <a:pt x="6170" y="3605"/>
                  </a:lnTo>
                  <a:lnTo>
                    <a:pt x="7173" y="3159"/>
                  </a:lnTo>
                  <a:lnTo>
                    <a:pt x="8307" y="2918"/>
                  </a:lnTo>
                  <a:lnTo>
                    <a:pt x="8901" y="2899"/>
                  </a:lnTo>
                  <a:lnTo>
                    <a:pt x="9515" y="2936"/>
                  </a:lnTo>
                  <a:lnTo>
                    <a:pt x="10667" y="3178"/>
                  </a:lnTo>
                  <a:lnTo>
                    <a:pt x="11707" y="3643"/>
                  </a:lnTo>
                  <a:lnTo>
                    <a:pt x="12599" y="4274"/>
                  </a:lnTo>
                  <a:lnTo>
                    <a:pt x="13008" y="4646"/>
                  </a:lnTo>
                  <a:lnTo>
                    <a:pt x="15108" y="2435"/>
                  </a:lnTo>
                  <a:lnTo>
                    <a:pt x="14513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2100925" y="2442425"/>
              <a:ext cx="187250" cy="299175"/>
            </a:xfrm>
            <a:custGeom>
              <a:rect b="b" l="l" r="r" t="t"/>
              <a:pathLst>
                <a:path extrusionOk="0" h="11967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67"/>
                  </a:lnTo>
                  <a:lnTo>
                    <a:pt x="3141" y="11967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90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29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2303475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28" y="2546"/>
                  </a:moveTo>
                  <a:lnTo>
                    <a:pt x="6374" y="2639"/>
                  </a:lnTo>
                  <a:lnTo>
                    <a:pt x="6969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09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80" y="3475"/>
                  </a:lnTo>
                  <a:lnTo>
                    <a:pt x="4349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686" y="0"/>
                  </a:moveTo>
                  <a:lnTo>
                    <a:pt x="5055" y="19"/>
                  </a:lnTo>
                  <a:lnTo>
                    <a:pt x="3865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05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42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41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81" y="10592"/>
                  </a:lnTo>
                  <a:lnTo>
                    <a:pt x="10945" y="10090"/>
                  </a:lnTo>
                  <a:lnTo>
                    <a:pt x="9143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296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47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29" y="6894"/>
                  </a:lnTo>
                  <a:lnTo>
                    <a:pt x="11149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6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2620300" y="2442425"/>
              <a:ext cx="305225" cy="304750"/>
            </a:xfrm>
            <a:custGeom>
              <a:rect b="b" l="l" r="r" t="t"/>
              <a:pathLst>
                <a:path extrusionOk="0" h="12190" w="12209">
                  <a:moveTo>
                    <a:pt x="6169" y="2899"/>
                  </a:moveTo>
                  <a:lnTo>
                    <a:pt x="6615" y="2918"/>
                  </a:lnTo>
                  <a:lnTo>
                    <a:pt x="7433" y="3122"/>
                  </a:lnTo>
                  <a:lnTo>
                    <a:pt x="8176" y="3494"/>
                  </a:lnTo>
                  <a:lnTo>
                    <a:pt x="8808" y="4033"/>
                  </a:lnTo>
                  <a:lnTo>
                    <a:pt x="9068" y="4348"/>
                  </a:lnTo>
                  <a:lnTo>
                    <a:pt x="9068" y="7860"/>
                  </a:lnTo>
                  <a:lnTo>
                    <a:pt x="8826" y="8176"/>
                  </a:lnTo>
                  <a:lnTo>
                    <a:pt x="8213" y="8697"/>
                  </a:lnTo>
                  <a:lnTo>
                    <a:pt x="7489" y="9087"/>
                  </a:lnTo>
                  <a:lnTo>
                    <a:pt x="6671" y="9291"/>
                  </a:lnTo>
                  <a:lnTo>
                    <a:pt x="6244" y="9310"/>
                  </a:lnTo>
                  <a:lnTo>
                    <a:pt x="5909" y="9291"/>
                  </a:lnTo>
                  <a:lnTo>
                    <a:pt x="5296" y="9161"/>
                  </a:lnTo>
                  <a:lnTo>
                    <a:pt x="4739" y="8938"/>
                  </a:lnTo>
                  <a:lnTo>
                    <a:pt x="4237" y="8604"/>
                  </a:lnTo>
                  <a:lnTo>
                    <a:pt x="3828" y="8176"/>
                  </a:lnTo>
                  <a:lnTo>
                    <a:pt x="3494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0" y="6114"/>
                  </a:lnTo>
                  <a:lnTo>
                    <a:pt x="3159" y="5798"/>
                  </a:lnTo>
                  <a:lnTo>
                    <a:pt x="3252" y="5185"/>
                  </a:lnTo>
                  <a:lnTo>
                    <a:pt x="3475" y="4609"/>
                  </a:lnTo>
                  <a:lnTo>
                    <a:pt x="3772" y="4107"/>
                  </a:lnTo>
                  <a:lnTo>
                    <a:pt x="4162" y="3661"/>
                  </a:lnTo>
                  <a:lnTo>
                    <a:pt x="4646" y="3308"/>
                  </a:lnTo>
                  <a:lnTo>
                    <a:pt x="5203" y="3048"/>
                  </a:lnTo>
                  <a:lnTo>
                    <a:pt x="5816" y="2918"/>
                  </a:lnTo>
                  <a:lnTo>
                    <a:pt x="6169" y="2899"/>
                  </a:lnTo>
                  <a:close/>
                  <a:moveTo>
                    <a:pt x="5742" y="0"/>
                  </a:moveTo>
                  <a:lnTo>
                    <a:pt x="5166" y="19"/>
                  </a:lnTo>
                  <a:lnTo>
                    <a:pt x="4032" y="261"/>
                  </a:lnTo>
                  <a:lnTo>
                    <a:pt x="2992" y="707"/>
                  </a:lnTo>
                  <a:lnTo>
                    <a:pt x="2081" y="1357"/>
                  </a:lnTo>
                  <a:lnTo>
                    <a:pt x="1301" y="2193"/>
                  </a:lnTo>
                  <a:lnTo>
                    <a:pt x="688" y="3159"/>
                  </a:lnTo>
                  <a:lnTo>
                    <a:pt x="260" y="4256"/>
                  </a:lnTo>
                  <a:lnTo>
                    <a:pt x="19" y="5463"/>
                  </a:lnTo>
                  <a:lnTo>
                    <a:pt x="0" y="6114"/>
                  </a:lnTo>
                  <a:lnTo>
                    <a:pt x="19" y="6708"/>
                  </a:lnTo>
                  <a:lnTo>
                    <a:pt x="223" y="7842"/>
                  </a:lnTo>
                  <a:lnTo>
                    <a:pt x="613" y="8882"/>
                  </a:lnTo>
                  <a:lnTo>
                    <a:pt x="1171" y="9811"/>
                  </a:lnTo>
                  <a:lnTo>
                    <a:pt x="1505" y="10220"/>
                  </a:lnTo>
                  <a:lnTo>
                    <a:pt x="1914" y="10666"/>
                  </a:lnTo>
                  <a:lnTo>
                    <a:pt x="2899" y="11391"/>
                  </a:lnTo>
                  <a:lnTo>
                    <a:pt x="4032" y="11893"/>
                  </a:lnTo>
                  <a:lnTo>
                    <a:pt x="5277" y="12171"/>
                  </a:lnTo>
                  <a:lnTo>
                    <a:pt x="5928" y="12190"/>
                  </a:lnTo>
                  <a:lnTo>
                    <a:pt x="6299" y="12190"/>
                  </a:lnTo>
                  <a:lnTo>
                    <a:pt x="6987" y="12097"/>
                  </a:lnTo>
                  <a:lnTo>
                    <a:pt x="7582" y="11930"/>
                  </a:lnTo>
                  <a:lnTo>
                    <a:pt x="8083" y="11688"/>
                  </a:lnTo>
                  <a:lnTo>
                    <a:pt x="8678" y="11242"/>
                  </a:lnTo>
                  <a:lnTo>
                    <a:pt x="9031" y="10741"/>
                  </a:lnTo>
                  <a:lnTo>
                    <a:pt x="9161" y="10387"/>
                  </a:lnTo>
                  <a:lnTo>
                    <a:pt x="9180" y="10220"/>
                  </a:lnTo>
                  <a:lnTo>
                    <a:pt x="9180" y="11967"/>
                  </a:lnTo>
                  <a:lnTo>
                    <a:pt x="12208" y="11967"/>
                  </a:lnTo>
                  <a:lnTo>
                    <a:pt x="12208" y="242"/>
                  </a:lnTo>
                  <a:lnTo>
                    <a:pt x="9180" y="242"/>
                  </a:lnTo>
                  <a:lnTo>
                    <a:pt x="9180" y="1989"/>
                  </a:lnTo>
                  <a:lnTo>
                    <a:pt x="9161" y="1821"/>
                  </a:lnTo>
                  <a:lnTo>
                    <a:pt x="9012" y="1468"/>
                  </a:lnTo>
                  <a:lnTo>
                    <a:pt x="8641" y="967"/>
                  </a:lnTo>
                  <a:lnTo>
                    <a:pt x="8009" y="521"/>
                  </a:lnTo>
                  <a:lnTo>
                    <a:pt x="7489" y="279"/>
                  </a:lnTo>
                  <a:lnTo>
                    <a:pt x="6857" y="112"/>
                  </a:lnTo>
                  <a:lnTo>
                    <a:pt x="61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2970550" y="2366700"/>
              <a:ext cx="256925" cy="380475"/>
            </a:xfrm>
            <a:custGeom>
              <a:rect b="b" l="l" r="r" t="t"/>
              <a:pathLst>
                <a:path extrusionOk="0" h="15219" w="10277">
                  <a:moveTo>
                    <a:pt x="3271" y="1"/>
                  </a:moveTo>
                  <a:lnTo>
                    <a:pt x="3271" y="3271"/>
                  </a:lnTo>
                  <a:lnTo>
                    <a:pt x="1" y="3271"/>
                  </a:lnTo>
                  <a:lnTo>
                    <a:pt x="1" y="5928"/>
                  </a:lnTo>
                  <a:lnTo>
                    <a:pt x="3271" y="5928"/>
                  </a:lnTo>
                  <a:lnTo>
                    <a:pt x="3271" y="10035"/>
                  </a:lnTo>
                  <a:lnTo>
                    <a:pt x="3271" y="10648"/>
                  </a:lnTo>
                  <a:lnTo>
                    <a:pt x="3383" y="11670"/>
                  </a:lnTo>
                  <a:lnTo>
                    <a:pt x="3587" y="12525"/>
                  </a:lnTo>
                  <a:lnTo>
                    <a:pt x="3922" y="13231"/>
                  </a:lnTo>
                  <a:lnTo>
                    <a:pt x="4145" y="13528"/>
                  </a:lnTo>
                  <a:lnTo>
                    <a:pt x="4460" y="13918"/>
                  </a:lnTo>
                  <a:lnTo>
                    <a:pt x="5259" y="14550"/>
                  </a:lnTo>
                  <a:lnTo>
                    <a:pt x="6281" y="14977"/>
                  </a:lnTo>
                  <a:lnTo>
                    <a:pt x="7508" y="15200"/>
                  </a:lnTo>
                  <a:lnTo>
                    <a:pt x="8195" y="15219"/>
                  </a:lnTo>
                  <a:lnTo>
                    <a:pt x="8697" y="15219"/>
                  </a:lnTo>
                  <a:lnTo>
                    <a:pt x="9775" y="15089"/>
                  </a:lnTo>
                  <a:lnTo>
                    <a:pt x="10146" y="14996"/>
                  </a:lnTo>
                  <a:lnTo>
                    <a:pt x="9663" y="12320"/>
                  </a:lnTo>
                  <a:lnTo>
                    <a:pt x="9143" y="12413"/>
                  </a:lnTo>
                  <a:lnTo>
                    <a:pt x="8381" y="12450"/>
                  </a:lnTo>
                  <a:lnTo>
                    <a:pt x="8102" y="12450"/>
                  </a:lnTo>
                  <a:lnTo>
                    <a:pt x="7619" y="12357"/>
                  </a:lnTo>
                  <a:lnTo>
                    <a:pt x="7229" y="12209"/>
                  </a:lnTo>
                  <a:lnTo>
                    <a:pt x="6913" y="12004"/>
                  </a:lnTo>
                  <a:lnTo>
                    <a:pt x="6802" y="11874"/>
                  </a:lnTo>
                  <a:lnTo>
                    <a:pt x="6616" y="11614"/>
                  </a:lnTo>
                  <a:lnTo>
                    <a:pt x="6430" y="10908"/>
                  </a:lnTo>
                  <a:lnTo>
                    <a:pt x="6411" y="10388"/>
                  </a:lnTo>
                  <a:lnTo>
                    <a:pt x="6411" y="5928"/>
                  </a:lnTo>
                  <a:lnTo>
                    <a:pt x="10277" y="5928"/>
                  </a:lnTo>
                  <a:lnTo>
                    <a:pt x="10277" y="3271"/>
                  </a:lnTo>
                  <a:lnTo>
                    <a:pt x="6411" y="3271"/>
                  </a:lnTo>
                  <a:lnTo>
                    <a:pt x="64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3275775" y="2294225"/>
              <a:ext cx="102675" cy="447375"/>
            </a:xfrm>
            <a:custGeom>
              <a:rect b="b" l="l" r="r" t="t"/>
              <a:pathLst>
                <a:path extrusionOk="0" h="17895" w="4107">
                  <a:moveTo>
                    <a:pt x="2044" y="1"/>
                  </a:moveTo>
                  <a:lnTo>
                    <a:pt x="1635" y="38"/>
                  </a:lnTo>
                  <a:lnTo>
                    <a:pt x="892" y="335"/>
                  </a:lnTo>
                  <a:lnTo>
                    <a:pt x="334" y="874"/>
                  </a:lnTo>
                  <a:lnTo>
                    <a:pt x="19" y="1599"/>
                  </a:lnTo>
                  <a:lnTo>
                    <a:pt x="0" y="2008"/>
                  </a:lnTo>
                  <a:lnTo>
                    <a:pt x="19" y="2435"/>
                  </a:lnTo>
                  <a:lnTo>
                    <a:pt x="334" y="3160"/>
                  </a:lnTo>
                  <a:lnTo>
                    <a:pt x="892" y="3699"/>
                  </a:lnTo>
                  <a:lnTo>
                    <a:pt x="1635" y="3996"/>
                  </a:lnTo>
                  <a:lnTo>
                    <a:pt x="2044" y="4015"/>
                  </a:lnTo>
                  <a:lnTo>
                    <a:pt x="2471" y="3996"/>
                  </a:lnTo>
                  <a:lnTo>
                    <a:pt x="3196" y="3699"/>
                  </a:lnTo>
                  <a:lnTo>
                    <a:pt x="3754" y="3160"/>
                  </a:lnTo>
                  <a:lnTo>
                    <a:pt x="4069" y="2435"/>
                  </a:lnTo>
                  <a:lnTo>
                    <a:pt x="4107" y="2008"/>
                  </a:lnTo>
                  <a:lnTo>
                    <a:pt x="4069" y="1599"/>
                  </a:lnTo>
                  <a:lnTo>
                    <a:pt x="3754" y="874"/>
                  </a:lnTo>
                  <a:lnTo>
                    <a:pt x="3196" y="335"/>
                  </a:lnTo>
                  <a:lnTo>
                    <a:pt x="2471" y="38"/>
                  </a:lnTo>
                  <a:lnTo>
                    <a:pt x="2044" y="1"/>
                  </a:lnTo>
                  <a:close/>
                  <a:moveTo>
                    <a:pt x="483" y="6170"/>
                  </a:moveTo>
                  <a:lnTo>
                    <a:pt x="483" y="17895"/>
                  </a:lnTo>
                  <a:lnTo>
                    <a:pt x="3623" y="17895"/>
                  </a:lnTo>
                  <a:lnTo>
                    <a:pt x="3623" y="6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3405375" y="2448450"/>
              <a:ext cx="323800" cy="293150"/>
            </a:xfrm>
            <a:custGeom>
              <a:rect b="b" l="l" r="r" t="t"/>
              <a:pathLst>
                <a:path extrusionOk="0" h="11726" w="12952">
                  <a:moveTo>
                    <a:pt x="0" y="1"/>
                  </a:moveTo>
                  <a:lnTo>
                    <a:pt x="5389" y="11726"/>
                  </a:lnTo>
                  <a:lnTo>
                    <a:pt x="7563" y="11726"/>
                  </a:lnTo>
                  <a:lnTo>
                    <a:pt x="12952" y="1"/>
                  </a:lnTo>
                  <a:lnTo>
                    <a:pt x="9681" y="1"/>
                  </a:lnTo>
                  <a:lnTo>
                    <a:pt x="6485" y="7155"/>
                  </a:lnTo>
                  <a:lnTo>
                    <a:pt x="3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3735200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47" y="2546"/>
                  </a:moveTo>
                  <a:lnTo>
                    <a:pt x="6374" y="2639"/>
                  </a:lnTo>
                  <a:lnTo>
                    <a:pt x="6987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28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98" y="3475"/>
                  </a:lnTo>
                  <a:lnTo>
                    <a:pt x="4367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3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60" y="8046"/>
                  </a:lnTo>
                  <a:lnTo>
                    <a:pt x="706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59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99" y="10592"/>
                  </a:lnTo>
                  <a:lnTo>
                    <a:pt x="10945" y="10090"/>
                  </a:lnTo>
                  <a:lnTo>
                    <a:pt x="9161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65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4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4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4218325" y="2312350"/>
              <a:ext cx="401375" cy="434825"/>
            </a:xfrm>
            <a:custGeom>
              <a:rect b="b" l="l" r="r" t="t"/>
              <a:pathLst>
                <a:path extrusionOk="0" h="17393" w="16055">
                  <a:moveTo>
                    <a:pt x="8920" y="1"/>
                  </a:moveTo>
                  <a:lnTo>
                    <a:pt x="8418" y="19"/>
                  </a:lnTo>
                  <a:lnTo>
                    <a:pt x="7470" y="112"/>
                  </a:lnTo>
                  <a:lnTo>
                    <a:pt x="6560" y="279"/>
                  </a:lnTo>
                  <a:lnTo>
                    <a:pt x="5705" y="521"/>
                  </a:lnTo>
                  <a:lnTo>
                    <a:pt x="4497" y="1041"/>
                  </a:lnTo>
                  <a:lnTo>
                    <a:pt x="3085" y="1970"/>
                  </a:lnTo>
                  <a:lnTo>
                    <a:pt x="1914" y="3141"/>
                  </a:lnTo>
                  <a:lnTo>
                    <a:pt x="985" y="4534"/>
                  </a:lnTo>
                  <a:lnTo>
                    <a:pt x="353" y="6095"/>
                  </a:lnTo>
                  <a:lnTo>
                    <a:pt x="19" y="7805"/>
                  </a:lnTo>
                  <a:lnTo>
                    <a:pt x="0" y="8697"/>
                  </a:lnTo>
                  <a:lnTo>
                    <a:pt x="19" y="9607"/>
                  </a:lnTo>
                  <a:lnTo>
                    <a:pt x="353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34" y="16371"/>
                  </a:lnTo>
                  <a:lnTo>
                    <a:pt x="5742" y="16891"/>
                  </a:lnTo>
                  <a:lnTo>
                    <a:pt x="6615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29" y="17263"/>
                  </a:lnTo>
                  <a:lnTo>
                    <a:pt x="11670" y="17040"/>
                  </a:lnTo>
                  <a:lnTo>
                    <a:pt x="12655" y="16705"/>
                  </a:lnTo>
                  <a:lnTo>
                    <a:pt x="13546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6" y="14513"/>
                  </a:lnTo>
                  <a:lnTo>
                    <a:pt x="16055" y="14160"/>
                  </a:lnTo>
                  <a:lnTo>
                    <a:pt x="13825" y="12153"/>
                  </a:lnTo>
                  <a:lnTo>
                    <a:pt x="13435" y="12636"/>
                  </a:lnTo>
                  <a:lnTo>
                    <a:pt x="12450" y="13472"/>
                  </a:lnTo>
                  <a:lnTo>
                    <a:pt x="11261" y="14104"/>
                  </a:lnTo>
                  <a:lnTo>
                    <a:pt x="10202" y="14401"/>
                  </a:lnTo>
                  <a:lnTo>
                    <a:pt x="9440" y="14494"/>
                  </a:lnTo>
                  <a:lnTo>
                    <a:pt x="9031" y="14513"/>
                  </a:lnTo>
                  <a:lnTo>
                    <a:pt x="8436" y="14476"/>
                  </a:lnTo>
                  <a:lnTo>
                    <a:pt x="7284" y="14253"/>
                  </a:lnTo>
                  <a:lnTo>
                    <a:pt x="6244" y="13825"/>
                  </a:lnTo>
                  <a:lnTo>
                    <a:pt x="5333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2" y="10462"/>
                  </a:lnTo>
                  <a:lnTo>
                    <a:pt x="3271" y="9310"/>
                  </a:lnTo>
                  <a:lnTo>
                    <a:pt x="3252" y="8715"/>
                  </a:lnTo>
                  <a:lnTo>
                    <a:pt x="3271" y="8102"/>
                  </a:lnTo>
                  <a:lnTo>
                    <a:pt x="3494" y="6969"/>
                  </a:lnTo>
                  <a:lnTo>
                    <a:pt x="3903" y="5928"/>
                  </a:lnTo>
                  <a:lnTo>
                    <a:pt x="4497" y="4999"/>
                  </a:lnTo>
                  <a:lnTo>
                    <a:pt x="5259" y="4219"/>
                  </a:lnTo>
                  <a:lnTo>
                    <a:pt x="6151" y="3605"/>
                  </a:lnTo>
                  <a:lnTo>
                    <a:pt x="7173" y="3159"/>
                  </a:lnTo>
                  <a:lnTo>
                    <a:pt x="8288" y="2918"/>
                  </a:lnTo>
                  <a:lnTo>
                    <a:pt x="8882" y="2899"/>
                  </a:lnTo>
                  <a:lnTo>
                    <a:pt x="9514" y="2936"/>
                  </a:lnTo>
                  <a:lnTo>
                    <a:pt x="10666" y="3178"/>
                  </a:lnTo>
                  <a:lnTo>
                    <a:pt x="11688" y="3643"/>
                  </a:lnTo>
                  <a:lnTo>
                    <a:pt x="12599" y="4274"/>
                  </a:lnTo>
                  <a:lnTo>
                    <a:pt x="12989" y="4646"/>
                  </a:lnTo>
                  <a:lnTo>
                    <a:pt x="15089" y="2435"/>
                  </a:lnTo>
                  <a:lnTo>
                    <a:pt x="14494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4641050" y="2442425"/>
              <a:ext cx="311750" cy="305225"/>
            </a:xfrm>
            <a:custGeom>
              <a:rect b="b" l="l" r="r" t="t"/>
              <a:pathLst>
                <a:path extrusionOk="0" h="12209" w="12470">
                  <a:moveTo>
                    <a:pt x="6226" y="2899"/>
                  </a:moveTo>
                  <a:lnTo>
                    <a:pt x="6579" y="2918"/>
                  </a:lnTo>
                  <a:lnTo>
                    <a:pt x="7192" y="3048"/>
                  </a:lnTo>
                  <a:lnTo>
                    <a:pt x="7768" y="3289"/>
                  </a:lnTo>
                  <a:lnTo>
                    <a:pt x="8251" y="3624"/>
                  </a:lnTo>
                  <a:lnTo>
                    <a:pt x="8660" y="4070"/>
                  </a:lnTo>
                  <a:lnTo>
                    <a:pt x="8976" y="4590"/>
                  </a:lnTo>
                  <a:lnTo>
                    <a:pt x="9199" y="5166"/>
                  </a:lnTo>
                  <a:lnTo>
                    <a:pt x="9310" y="5779"/>
                  </a:lnTo>
                  <a:lnTo>
                    <a:pt x="9329" y="6114"/>
                  </a:lnTo>
                  <a:lnTo>
                    <a:pt x="9310" y="6448"/>
                  </a:lnTo>
                  <a:lnTo>
                    <a:pt x="9199" y="7061"/>
                  </a:lnTo>
                  <a:lnTo>
                    <a:pt x="8976" y="7637"/>
                  </a:lnTo>
                  <a:lnTo>
                    <a:pt x="8660" y="8139"/>
                  </a:lnTo>
                  <a:lnTo>
                    <a:pt x="8251" y="8585"/>
                  </a:lnTo>
                  <a:lnTo>
                    <a:pt x="7768" y="8920"/>
                  </a:lnTo>
                  <a:lnTo>
                    <a:pt x="7192" y="9161"/>
                  </a:lnTo>
                  <a:lnTo>
                    <a:pt x="6579" y="9291"/>
                  </a:lnTo>
                  <a:lnTo>
                    <a:pt x="6226" y="9310"/>
                  </a:lnTo>
                  <a:lnTo>
                    <a:pt x="5891" y="9291"/>
                  </a:lnTo>
                  <a:lnTo>
                    <a:pt x="5259" y="9161"/>
                  </a:lnTo>
                  <a:lnTo>
                    <a:pt x="4702" y="8920"/>
                  </a:lnTo>
                  <a:lnTo>
                    <a:pt x="4200" y="8585"/>
                  </a:lnTo>
                  <a:lnTo>
                    <a:pt x="3791" y="8139"/>
                  </a:lnTo>
                  <a:lnTo>
                    <a:pt x="3476" y="7637"/>
                  </a:lnTo>
                  <a:lnTo>
                    <a:pt x="3271" y="7061"/>
                  </a:lnTo>
                  <a:lnTo>
                    <a:pt x="3141" y="6448"/>
                  </a:lnTo>
                  <a:lnTo>
                    <a:pt x="3141" y="6114"/>
                  </a:lnTo>
                  <a:lnTo>
                    <a:pt x="3141" y="5779"/>
                  </a:lnTo>
                  <a:lnTo>
                    <a:pt x="3271" y="5166"/>
                  </a:lnTo>
                  <a:lnTo>
                    <a:pt x="3476" y="4590"/>
                  </a:lnTo>
                  <a:lnTo>
                    <a:pt x="3791" y="4070"/>
                  </a:lnTo>
                  <a:lnTo>
                    <a:pt x="4200" y="3624"/>
                  </a:lnTo>
                  <a:lnTo>
                    <a:pt x="4702" y="3289"/>
                  </a:lnTo>
                  <a:lnTo>
                    <a:pt x="5259" y="3048"/>
                  </a:lnTo>
                  <a:lnTo>
                    <a:pt x="5891" y="2918"/>
                  </a:lnTo>
                  <a:lnTo>
                    <a:pt x="6226" y="2899"/>
                  </a:lnTo>
                  <a:close/>
                  <a:moveTo>
                    <a:pt x="6226" y="0"/>
                  </a:moveTo>
                  <a:lnTo>
                    <a:pt x="5575" y="19"/>
                  </a:lnTo>
                  <a:lnTo>
                    <a:pt x="4330" y="261"/>
                  </a:lnTo>
                  <a:lnTo>
                    <a:pt x="3215" y="725"/>
                  </a:lnTo>
                  <a:lnTo>
                    <a:pt x="2212" y="1394"/>
                  </a:lnTo>
                  <a:lnTo>
                    <a:pt x="1376" y="2212"/>
                  </a:lnTo>
                  <a:lnTo>
                    <a:pt x="725" y="3196"/>
                  </a:lnTo>
                  <a:lnTo>
                    <a:pt x="261" y="4293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197" y="11484"/>
                  </a:lnTo>
                  <a:lnTo>
                    <a:pt x="4330" y="11930"/>
                  </a:lnTo>
                  <a:lnTo>
                    <a:pt x="5575" y="12171"/>
                  </a:lnTo>
                  <a:lnTo>
                    <a:pt x="6226" y="12208"/>
                  </a:lnTo>
                  <a:lnTo>
                    <a:pt x="6895" y="12171"/>
                  </a:lnTo>
                  <a:lnTo>
                    <a:pt x="8121" y="11930"/>
                  </a:lnTo>
                  <a:lnTo>
                    <a:pt x="9254" y="11484"/>
                  </a:lnTo>
                  <a:lnTo>
                    <a:pt x="10239" y="10815"/>
                  </a:lnTo>
                  <a:lnTo>
                    <a:pt x="11075" y="9997"/>
                  </a:lnTo>
                  <a:lnTo>
                    <a:pt x="11744" y="9031"/>
                  </a:lnTo>
                  <a:lnTo>
                    <a:pt x="12209" y="7935"/>
                  </a:lnTo>
                  <a:lnTo>
                    <a:pt x="12432" y="6746"/>
                  </a:lnTo>
                  <a:lnTo>
                    <a:pt x="12469" y="6114"/>
                  </a:lnTo>
                  <a:lnTo>
                    <a:pt x="12432" y="5482"/>
                  </a:lnTo>
                  <a:lnTo>
                    <a:pt x="12209" y="4293"/>
                  </a:lnTo>
                  <a:lnTo>
                    <a:pt x="11744" y="3196"/>
                  </a:lnTo>
                  <a:lnTo>
                    <a:pt x="11075" y="2212"/>
                  </a:lnTo>
                  <a:lnTo>
                    <a:pt x="10239" y="1394"/>
                  </a:lnTo>
                  <a:lnTo>
                    <a:pt x="9254" y="725"/>
                  </a:lnTo>
                  <a:lnTo>
                    <a:pt x="8121" y="261"/>
                  </a:lnTo>
                  <a:lnTo>
                    <a:pt x="6895" y="19"/>
                  </a:lnTo>
                  <a:lnTo>
                    <a:pt x="62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5003875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6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6" y="1394"/>
                  </a:lnTo>
                  <a:lnTo>
                    <a:pt x="3047" y="1729"/>
                  </a:lnTo>
                  <a:lnTo>
                    <a:pt x="3029" y="1914"/>
                  </a:lnTo>
                  <a:lnTo>
                    <a:pt x="3029" y="242"/>
                  </a:lnTo>
                  <a:lnTo>
                    <a:pt x="0" y="242"/>
                  </a:lnTo>
                  <a:lnTo>
                    <a:pt x="0" y="11948"/>
                  </a:lnTo>
                  <a:lnTo>
                    <a:pt x="3140" y="11948"/>
                  </a:lnTo>
                  <a:lnTo>
                    <a:pt x="3140" y="4348"/>
                  </a:lnTo>
                  <a:lnTo>
                    <a:pt x="3326" y="4107"/>
                  </a:lnTo>
                  <a:lnTo>
                    <a:pt x="3884" y="3624"/>
                  </a:lnTo>
                  <a:lnTo>
                    <a:pt x="4627" y="3196"/>
                  </a:lnTo>
                  <a:lnTo>
                    <a:pt x="5500" y="2918"/>
                  </a:lnTo>
                  <a:lnTo>
                    <a:pt x="6002" y="2899"/>
                  </a:lnTo>
                  <a:lnTo>
                    <a:pt x="6262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0" y="3401"/>
                  </a:lnTo>
                  <a:lnTo>
                    <a:pt x="7767" y="3549"/>
                  </a:lnTo>
                  <a:lnTo>
                    <a:pt x="7916" y="3717"/>
                  </a:lnTo>
                  <a:lnTo>
                    <a:pt x="8176" y="4126"/>
                  </a:lnTo>
                  <a:lnTo>
                    <a:pt x="8362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5" y="11948"/>
                  </a:lnTo>
                  <a:lnTo>
                    <a:pt x="11595" y="5984"/>
                  </a:lnTo>
                  <a:lnTo>
                    <a:pt x="11595" y="5259"/>
                  </a:lnTo>
                  <a:lnTo>
                    <a:pt x="11428" y="4033"/>
                  </a:lnTo>
                  <a:lnTo>
                    <a:pt x="11112" y="3048"/>
                  </a:lnTo>
                  <a:lnTo>
                    <a:pt x="10666" y="2230"/>
                  </a:lnTo>
                  <a:lnTo>
                    <a:pt x="10387" y="1877"/>
                  </a:lnTo>
                  <a:lnTo>
                    <a:pt x="10016" y="1468"/>
                  </a:lnTo>
                  <a:lnTo>
                    <a:pt x="9124" y="762"/>
                  </a:lnTo>
                  <a:lnTo>
                    <a:pt x="8083" y="279"/>
                  </a:lnTo>
                  <a:lnTo>
                    <a:pt x="6931" y="19"/>
                  </a:lnTo>
                  <a:lnTo>
                    <a:pt x="63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5342050" y="2442425"/>
              <a:ext cx="289900" cy="304750"/>
            </a:xfrm>
            <a:custGeom>
              <a:rect b="b" l="l" r="r" t="t"/>
              <a:pathLst>
                <a:path extrusionOk="0" h="12190" w="11596">
                  <a:moveTo>
                    <a:pt x="6318" y="0"/>
                  </a:moveTo>
                  <a:lnTo>
                    <a:pt x="5649" y="19"/>
                  </a:lnTo>
                  <a:lnTo>
                    <a:pt x="4404" y="261"/>
                  </a:lnTo>
                  <a:lnTo>
                    <a:pt x="3252" y="725"/>
                  </a:lnTo>
                  <a:lnTo>
                    <a:pt x="2249" y="1375"/>
                  </a:lnTo>
                  <a:lnTo>
                    <a:pt x="1413" y="2212"/>
                  </a:lnTo>
                  <a:lnTo>
                    <a:pt x="744" y="3178"/>
                  </a:lnTo>
                  <a:lnTo>
                    <a:pt x="279" y="4274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215" y="11484"/>
                  </a:lnTo>
                  <a:lnTo>
                    <a:pt x="4349" y="11930"/>
                  </a:lnTo>
                  <a:lnTo>
                    <a:pt x="5612" y="12171"/>
                  </a:lnTo>
                  <a:lnTo>
                    <a:pt x="6281" y="12190"/>
                  </a:lnTo>
                  <a:lnTo>
                    <a:pt x="7099" y="12171"/>
                  </a:lnTo>
                  <a:lnTo>
                    <a:pt x="8214" y="11967"/>
                  </a:lnTo>
                  <a:lnTo>
                    <a:pt x="8920" y="11725"/>
                  </a:lnTo>
                  <a:lnTo>
                    <a:pt x="9570" y="11409"/>
                  </a:lnTo>
                  <a:lnTo>
                    <a:pt x="10202" y="11001"/>
                  </a:lnTo>
                  <a:lnTo>
                    <a:pt x="10797" y="10499"/>
                  </a:lnTo>
                  <a:lnTo>
                    <a:pt x="11335" y="9904"/>
                  </a:lnTo>
                  <a:lnTo>
                    <a:pt x="11596" y="9570"/>
                  </a:lnTo>
                  <a:lnTo>
                    <a:pt x="9180" y="7749"/>
                  </a:lnTo>
                  <a:lnTo>
                    <a:pt x="8976" y="8046"/>
                  </a:lnTo>
                  <a:lnTo>
                    <a:pt x="8418" y="8585"/>
                  </a:lnTo>
                  <a:lnTo>
                    <a:pt x="7712" y="9031"/>
                  </a:lnTo>
                  <a:lnTo>
                    <a:pt x="6857" y="9273"/>
                  </a:lnTo>
                  <a:lnTo>
                    <a:pt x="6393" y="9291"/>
                  </a:lnTo>
                  <a:lnTo>
                    <a:pt x="6040" y="9291"/>
                  </a:lnTo>
                  <a:lnTo>
                    <a:pt x="5371" y="9161"/>
                  </a:lnTo>
                  <a:lnTo>
                    <a:pt x="4795" y="8938"/>
                  </a:lnTo>
                  <a:lnTo>
                    <a:pt x="4274" y="8604"/>
                  </a:lnTo>
                  <a:lnTo>
                    <a:pt x="3847" y="8176"/>
                  </a:lnTo>
                  <a:lnTo>
                    <a:pt x="3513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1" y="6114"/>
                  </a:lnTo>
                  <a:lnTo>
                    <a:pt x="3159" y="5779"/>
                  </a:lnTo>
                  <a:lnTo>
                    <a:pt x="3271" y="5148"/>
                  </a:lnTo>
                  <a:lnTo>
                    <a:pt x="3513" y="4571"/>
                  </a:lnTo>
                  <a:lnTo>
                    <a:pt x="3847" y="4051"/>
                  </a:lnTo>
                  <a:lnTo>
                    <a:pt x="4274" y="3624"/>
                  </a:lnTo>
                  <a:lnTo>
                    <a:pt x="4776" y="3289"/>
                  </a:lnTo>
                  <a:lnTo>
                    <a:pt x="5352" y="3029"/>
                  </a:lnTo>
                  <a:lnTo>
                    <a:pt x="5984" y="2918"/>
                  </a:lnTo>
                  <a:lnTo>
                    <a:pt x="6318" y="2899"/>
                  </a:lnTo>
                  <a:lnTo>
                    <a:pt x="6727" y="2918"/>
                  </a:lnTo>
                  <a:lnTo>
                    <a:pt x="7508" y="3122"/>
                  </a:lnTo>
                  <a:lnTo>
                    <a:pt x="8195" y="3494"/>
                  </a:lnTo>
                  <a:lnTo>
                    <a:pt x="8771" y="3995"/>
                  </a:lnTo>
                  <a:lnTo>
                    <a:pt x="9013" y="4293"/>
                  </a:lnTo>
                  <a:lnTo>
                    <a:pt x="11243" y="2342"/>
                  </a:lnTo>
                  <a:lnTo>
                    <a:pt x="10815" y="1840"/>
                  </a:lnTo>
                  <a:lnTo>
                    <a:pt x="9737" y="985"/>
                  </a:lnTo>
                  <a:lnTo>
                    <a:pt x="8474" y="353"/>
                  </a:lnTo>
                  <a:lnTo>
                    <a:pt x="7062" y="38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5656075" y="2442425"/>
              <a:ext cx="281075" cy="305225"/>
            </a:xfrm>
            <a:custGeom>
              <a:rect b="b" l="l" r="r" t="t"/>
              <a:pathLst>
                <a:path extrusionOk="0" h="12209" w="11243">
                  <a:moveTo>
                    <a:pt x="5947" y="2546"/>
                  </a:moveTo>
                  <a:lnTo>
                    <a:pt x="6393" y="2639"/>
                  </a:lnTo>
                  <a:lnTo>
                    <a:pt x="6988" y="2899"/>
                  </a:lnTo>
                  <a:lnTo>
                    <a:pt x="7601" y="3475"/>
                  </a:lnTo>
                  <a:lnTo>
                    <a:pt x="7954" y="4200"/>
                  </a:lnTo>
                  <a:lnTo>
                    <a:pt x="8028" y="4590"/>
                  </a:lnTo>
                  <a:lnTo>
                    <a:pt x="3197" y="4590"/>
                  </a:lnTo>
                  <a:lnTo>
                    <a:pt x="3271" y="4200"/>
                  </a:lnTo>
                  <a:lnTo>
                    <a:pt x="3699" y="3475"/>
                  </a:lnTo>
                  <a:lnTo>
                    <a:pt x="4368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4" y="4330"/>
                  </a:lnTo>
                  <a:lnTo>
                    <a:pt x="19" y="5501"/>
                  </a:lnTo>
                  <a:lnTo>
                    <a:pt x="1" y="6114"/>
                  </a:lnTo>
                  <a:lnTo>
                    <a:pt x="19" y="6783"/>
                  </a:lnTo>
                  <a:lnTo>
                    <a:pt x="261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5" y="10908"/>
                  </a:lnTo>
                  <a:lnTo>
                    <a:pt x="3160" y="11540"/>
                  </a:lnTo>
                  <a:lnTo>
                    <a:pt x="4275" y="11967"/>
                  </a:lnTo>
                  <a:lnTo>
                    <a:pt x="5482" y="12171"/>
                  </a:lnTo>
                  <a:lnTo>
                    <a:pt x="6133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500" y="10592"/>
                  </a:lnTo>
                  <a:lnTo>
                    <a:pt x="10945" y="10090"/>
                  </a:lnTo>
                  <a:lnTo>
                    <a:pt x="9162" y="8306"/>
                  </a:lnTo>
                  <a:lnTo>
                    <a:pt x="8939" y="8548"/>
                  </a:lnTo>
                  <a:lnTo>
                    <a:pt x="8344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76" y="9347"/>
                  </a:lnTo>
                  <a:lnTo>
                    <a:pt x="4275" y="9068"/>
                  </a:lnTo>
                  <a:lnTo>
                    <a:pt x="3866" y="8697"/>
                  </a:lnTo>
                  <a:lnTo>
                    <a:pt x="3513" y="8251"/>
                  </a:lnTo>
                  <a:lnTo>
                    <a:pt x="3253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43" y="5984"/>
                  </a:lnTo>
                  <a:lnTo>
                    <a:pt x="11224" y="5389"/>
                  </a:lnTo>
                  <a:lnTo>
                    <a:pt x="11020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310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5988225" y="2442425"/>
              <a:ext cx="187250" cy="298725"/>
            </a:xfrm>
            <a:custGeom>
              <a:rect b="b" l="l" r="r" t="t"/>
              <a:pathLst>
                <a:path extrusionOk="0" h="11949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72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11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6223750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7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348"/>
                  </a:lnTo>
                  <a:lnTo>
                    <a:pt x="3327" y="4107"/>
                  </a:lnTo>
                  <a:lnTo>
                    <a:pt x="3884" y="3624"/>
                  </a:lnTo>
                  <a:lnTo>
                    <a:pt x="4609" y="3196"/>
                  </a:lnTo>
                  <a:lnTo>
                    <a:pt x="5501" y="2918"/>
                  </a:lnTo>
                  <a:lnTo>
                    <a:pt x="6003" y="2899"/>
                  </a:lnTo>
                  <a:lnTo>
                    <a:pt x="6263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1" y="3401"/>
                  </a:lnTo>
                  <a:lnTo>
                    <a:pt x="7749" y="3549"/>
                  </a:lnTo>
                  <a:lnTo>
                    <a:pt x="7917" y="3717"/>
                  </a:lnTo>
                  <a:lnTo>
                    <a:pt x="8177" y="4126"/>
                  </a:lnTo>
                  <a:lnTo>
                    <a:pt x="8363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6" y="11948"/>
                  </a:lnTo>
                  <a:lnTo>
                    <a:pt x="11596" y="5984"/>
                  </a:lnTo>
                  <a:lnTo>
                    <a:pt x="11577" y="5259"/>
                  </a:lnTo>
                  <a:lnTo>
                    <a:pt x="11428" y="4033"/>
                  </a:lnTo>
                  <a:lnTo>
                    <a:pt x="11113" y="3048"/>
                  </a:lnTo>
                  <a:lnTo>
                    <a:pt x="10667" y="2230"/>
                  </a:lnTo>
                  <a:lnTo>
                    <a:pt x="10388" y="1877"/>
                  </a:lnTo>
                  <a:lnTo>
                    <a:pt x="10016" y="1468"/>
                  </a:lnTo>
                  <a:lnTo>
                    <a:pt x="9106" y="762"/>
                  </a:lnTo>
                  <a:lnTo>
                    <a:pt x="8084" y="279"/>
                  </a:lnTo>
                  <a:lnTo>
                    <a:pt x="6932" y="19"/>
                  </a:lnTo>
                  <a:lnTo>
                    <a:pt x="6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6586100" y="2641700"/>
              <a:ext cx="105950" cy="105950"/>
            </a:xfrm>
            <a:custGeom>
              <a:rect b="b" l="l" r="r" t="t"/>
              <a:pathLst>
                <a:path extrusionOk="0" h="4238" w="4238">
                  <a:moveTo>
                    <a:pt x="2100" y="1"/>
                  </a:moveTo>
                  <a:lnTo>
                    <a:pt x="1673" y="38"/>
                  </a:lnTo>
                  <a:lnTo>
                    <a:pt x="911" y="354"/>
                  </a:lnTo>
                  <a:lnTo>
                    <a:pt x="354" y="930"/>
                  </a:lnTo>
                  <a:lnTo>
                    <a:pt x="38" y="1692"/>
                  </a:lnTo>
                  <a:lnTo>
                    <a:pt x="0" y="2119"/>
                  </a:lnTo>
                  <a:lnTo>
                    <a:pt x="38" y="2565"/>
                  </a:lnTo>
                  <a:lnTo>
                    <a:pt x="354" y="3327"/>
                  </a:lnTo>
                  <a:lnTo>
                    <a:pt x="911" y="3884"/>
                  </a:lnTo>
                  <a:lnTo>
                    <a:pt x="1673" y="4200"/>
                  </a:lnTo>
                  <a:lnTo>
                    <a:pt x="2100" y="4237"/>
                  </a:lnTo>
                  <a:lnTo>
                    <a:pt x="2546" y="4200"/>
                  </a:lnTo>
                  <a:lnTo>
                    <a:pt x="3308" y="3884"/>
                  </a:lnTo>
                  <a:lnTo>
                    <a:pt x="3884" y="3327"/>
                  </a:lnTo>
                  <a:lnTo>
                    <a:pt x="4200" y="2565"/>
                  </a:lnTo>
                  <a:lnTo>
                    <a:pt x="4237" y="2119"/>
                  </a:lnTo>
                  <a:lnTo>
                    <a:pt x="4200" y="1692"/>
                  </a:lnTo>
                  <a:lnTo>
                    <a:pt x="3884" y="930"/>
                  </a:lnTo>
                  <a:lnTo>
                    <a:pt x="3308" y="354"/>
                  </a:lnTo>
                  <a:lnTo>
                    <a:pt x="2546" y="38"/>
                  </a:lnTo>
                  <a:lnTo>
                    <a:pt x="21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_CC title slide red">
  <p:cSld name="TITLE_1_1_1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BD5C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9" name="Google Shape;129;p5"/>
          <p:cNvSpPr txBox="1"/>
          <p:nvPr>
            <p:ph idx="1" type="subTitle"/>
          </p:nvPr>
        </p:nvSpPr>
        <p:spPr>
          <a:xfrm>
            <a:off x="457200" y="1823025"/>
            <a:ext cx="57150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0" name="Google Shape;1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Image" id="131" name="Google Shape;13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89588" y="479880"/>
            <a:ext cx="478525" cy="9120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2" name="Google Shape;132;p5"/>
          <p:cNvGrpSpPr/>
          <p:nvPr/>
        </p:nvGrpSpPr>
        <p:grpSpPr>
          <a:xfrm>
            <a:off x="7080346" y="4303036"/>
            <a:ext cx="1579708" cy="322978"/>
            <a:chOff x="1643825" y="2294225"/>
            <a:chExt cx="5175975" cy="1058250"/>
          </a:xfrm>
        </p:grpSpPr>
        <p:sp>
          <p:nvSpPr>
            <p:cNvPr id="133" name="Google Shape;133;p5"/>
            <p:cNvSpPr/>
            <p:nvPr/>
          </p:nvSpPr>
          <p:spPr>
            <a:xfrm>
              <a:off x="1643825" y="2923675"/>
              <a:ext cx="561650" cy="422775"/>
            </a:xfrm>
            <a:custGeom>
              <a:rect b="b" l="l" r="r" t="t"/>
              <a:pathLst>
                <a:path extrusionOk="0" h="16911" w="22466">
                  <a:moveTo>
                    <a:pt x="0" y="1"/>
                  </a:moveTo>
                  <a:lnTo>
                    <a:pt x="5315" y="16910"/>
                  </a:lnTo>
                  <a:lnTo>
                    <a:pt x="7006" y="16910"/>
                  </a:lnTo>
                  <a:lnTo>
                    <a:pt x="11224" y="4386"/>
                  </a:lnTo>
                  <a:lnTo>
                    <a:pt x="15460" y="16910"/>
                  </a:lnTo>
                  <a:lnTo>
                    <a:pt x="17151" y="16910"/>
                  </a:lnTo>
                  <a:lnTo>
                    <a:pt x="22466" y="1"/>
                  </a:lnTo>
                  <a:lnTo>
                    <a:pt x="19994" y="1"/>
                  </a:lnTo>
                  <a:lnTo>
                    <a:pt x="16204" y="12246"/>
                  </a:lnTo>
                  <a:lnTo>
                    <a:pt x="12078" y="1"/>
                  </a:lnTo>
                  <a:lnTo>
                    <a:pt x="10388" y="1"/>
                  </a:lnTo>
                  <a:lnTo>
                    <a:pt x="6244" y="12246"/>
                  </a:lnTo>
                  <a:lnTo>
                    <a:pt x="24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2184075" y="3056550"/>
              <a:ext cx="293625" cy="295925"/>
            </a:xfrm>
            <a:custGeom>
              <a:rect b="b" l="l" r="r" t="t"/>
              <a:pathLst>
                <a:path extrusionOk="0" h="11837" w="11745">
                  <a:moveTo>
                    <a:pt x="5873" y="2174"/>
                  </a:moveTo>
                  <a:lnTo>
                    <a:pt x="6263" y="2193"/>
                  </a:lnTo>
                  <a:lnTo>
                    <a:pt x="6988" y="2341"/>
                  </a:lnTo>
                  <a:lnTo>
                    <a:pt x="7638" y="2620"/>
                  </a:lnTo>
                  <a:lnTo>
                    <a:pt x="8214" y="3010"/>
                  </a:lnTo>
                  <a:lnTo>
                    <a:pt x="8679" y="3531"/>
                  </a:lnTo>
                  <a:lnTo>
                    <a:pt x="9050" y="4125"/>
                  </a:lnTo>
                  <a:lnTo>
                    <a:pt x="9310" y="4794"/>
                  </a:lnTo>
                  <a:lnTo>
                    <a:pt x="9440" y="5537"/>
                  </a:lnTo>
                  <a:lnTo>
                    <a:pt x="9459" y="5909"/>
                  </a:lnTo>
                  <a:lnTo>
                    <a:pt x="9440" y="6299"/>
                  </a:lnTo>
                  <a:lnTo>
                    <a:pt x="9310" y="7043"/>
                  </a:lnTo>
                  <a:lnTo>
                    <a:pt x="9050" y="7712"/>
                  </a:lnTo>
                  <a:lnTo>
                    <a:pt x="8679" y="8306"/>
                  </a:lnTo>
                  <a:lnTo>
                    <a:pt x="8214" y="8808"/>
                  </a:lnTo>
                  <a:lnTo>
                    <a:pt x="7638" y="9217"/>
                  </a:lnTo>
                  <a:lnTo>
                    <a:pt x="6988" y="9495"/>
                  </a:lnTo>
                  <a:lnTo>
                    <a:pt x="6263" y="9644"/>
                  </a:lnTo>
                  <a:lnTo>
                    <a:pt x="5873" y="9663"/>
                  </a:lnTo>
                  <a:lnTo>
                    <a:pt x="5483" y="9644"/>
                  </a:lnTo>
                  <a:lnTo>
                    <a:pt x="4758" y="9495"/>
                  </a:lnTo>
                  <a:lnTo>
                    <a:pt x="4107" y="9217"/>
                  </a:lnTo>
                  <a:lnTo>
                    <a:pt x="3550" y="8808"/>
                  </a:lnTo>
                  <a:lnTo>
                    <a:pt x="3067" y="8306"/>
                  </a:lnTo>
                  <a:lnTo>
                    <a:pt x="2695" y="7712"/>
                  </a:lnTo>
                  <a:lnTo>
                    <a:pt x="2454" y="7043"/>
                  </a:lnTo>
                  <a:lnTo>
                    <a:pt x="2305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794"/>
                  </a:lnTo>
                  <a:lnTo>
                    <a:pt x="2695" y="4125"/>
                  </a:lnTo>
                  <a:lnTo>
                    <a:pt x="3067" y="3531"/>
                  </a:lnTo>
                  <a:lnTo>
                    <a:pt x="3550" y="3029"/>
                  </a:lnTo>
                  <a:lnTo>
                    <a:pt x="4107" y="2620"/>
                  </a:lnTo>
                  <a:lnTo>
                    <a:pt x="4758" y="2341"/>
                  </a:lnTo>
                  <a:lnTo>
                    <a:pt x="5483" y="2193"/>
                  </a:lnTo>
                  <a:lnTo>
                    <a:pt x="5873" y="2174"/>
                  </a:lnTo>
                  <a:close/>
                  <a:moveTo>
                    <a:pt x="5873" y="0"/>
                  </a:moveTo>
                  <a:lnTo>
                    <a:pt x="5260" y="19"/>
                  </a:lnTo>
                  <a:lnTo>
                    <a:pt x="4089" y="242"/>
                  </a:lnTo>
                  <a:lnTo>
                    <a:pt x="3011" y="688"/>
                  </a:lnTo>
                  <a:lnTo>
                    <a:pt x="2082" y="1301"/>
                  </a:lnTo>
                  <a:lnTo>
                    <a:pt x="1302" y="2100"/>
                  </a:lnTo>
                  <a:lnTo>
                    <a:pt x="688" y="3048"/>
                  </a:lnTo>
                  <a:lnTo>
                    <a:pt x="242" y="4107"/>
                  </a:lnTo>
                  <a:lnTo>
                    <a:pt x="19" y="5296"/>
                  </a:lnTo>
                  <a:lnTo>
                    <a:pt x="1" y="5909"/>
                  </a:lnTo>
                  <a:lnTo>
                    <a:pt x="19" y="6541"/>
                  </a:lnTo>
                  <a:lnTo>
                    <a:pt x="242" y="7730"/>
                  </a:lnTo>
                  <a:lnTo>
                    <a:pt x="688" y="8789"/>
                  </a:lnTo>
                  <a:lnTo>
                    <a:pt x="1302" y="9737"/>
                  </a:lnTo>
                  <a:lnTo>
                    <a:pt x="2082" y="10517"/>
                  </a:lnTo>
                  <a:lnTo>
                    <a:pt x="3030" y="11149"/>
                  </a:lnTo>
                  <a:lnTo>
                    <a:pt x="4089" y="11595"/>
                  </a:lnTo>
                  <a:lnTo>
                    <a:pt x="5260" y="11818"/>
                  </a:lnTo>
                  <a:lnTo>
                    <a:pt x="5873" y="11837"/>
                  </a:lnTo>
                  <a:lnTo>
                    <a:pt x="6505" y="11818"/>
                  </a:lnTo>
                  <a:lnTo>
                    <a:pt x="7675" y="11595"/>
                  </a:lnTo>
                  <a:lnTo>
                    <a:pt x="8734" y="11149"/>
                  </a:lnTo>
                  <a:lnTo>
                    <a:pt x="9663" y="10517"/>
                  </a:lnTo>
                  <a:lnTo>
                    <a:pt x="10444" y="9737"/>
                  </a:lnTo>
                  <a:lnTo>
                    <a:pt x="11076" y="8789"/>
                  </a:lnTo>
                  <a:lnTo>
                    <a:pt x="11503" y="7730"/>
                  </a:lnTo>
                  <a:lnTo>
                    <a:pt x="11726" y="6541"/>
                  </a:lnTo>
                  <a:lnTo>
                    <a:pt x="11745" y="5909"/>
                  </a:lnTo>
                  <a:lnTo>
                    <a:pt x="11726" y="5296"/>
                  </a:lnTo>
                  <a:lnTo>
                    <a:pt x="11503" y="4107"/>
                  </a:lnTo>
                  <a:lnTo>
                    <a:pt x="11076" y="3048"/>
                  </a:lnTo>
                  <a:lnTo>
                    <a:pt x="10444" y="2100"/>
                  </a:lnTo>
                  <a:lnTo>
                    <a:pt x="9663" y="1301"/>
                  </a:lnTo>
                  <a:lnTo>
                    <a:pt x="8734" y="688"/>
                  </a:lnTo>
                  <a:lnTo>
                    <a:pt x="7675" y="242"/>
                  </a:lnTo>
                  <a:lnTo>
                    <a:pt x="6505" y="19"/>
                  </a:lnTo>
                  <a:lnTo>
                    <a:pt x="58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254085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1" y="0"/>
                  </a:moveTo>
                  <a:lnTo>
                    <a:pt x="5018" y="19"/>
                  </a:lnTo>
                  <a:lnTo>
                    <a:pt x="3959" y="279"/>
                  </a:lnTo>
                  <a:lnTo>
                    <a:pt x="3104" y="706"/>
                  </a:lnTo>
                  <a:lnTo>
                    <a:pt x="2453" y="1264"/>
                  </a:lnTo>
                  <a:lnTo>
                    <a:pt x="2230" y="1542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305" y="11595"/>
                  </a:lnTo>
                  <a:lnTo>
                    <a:pt x="2305" y="4088"/>
                  </a:lnTo>
                  <a:lnTo>
                    <a:pt x="2565" y="3679"/>
                  </a:lnTo>
                  <a:lnTo>
                    <a:pt x="3234" y="2992"/>
                  </a:lnTo>
                  <a:lnTo>
                    <a:pt x="4052" y="2472"/>
                  </a:lnTo>
                  <a:lnTo>
                    <a:pt x="4925" y="2193"/>
                  </a:lnTo>
                  <a:lnTo>
                    <a:pt x="5371" y="2174"/>
                  </a:lnTo>
                  <a:lnTo>
                    <a:pt x="5873" y="2193"/>
                  </a:lnTo>
                  <a:lnTo>
                    <a:pt x="6263" y="2267"/>
                  </a:lnTo>
                  <a:lnTo>
                    <a:pt x="6523" y="75"/>
                  </a:lnTo>
                  <a:lnTo>
                    <a:pt x="6077" y="19"/>
                  </a:lnTo>
                  <a:lnTo>
                    <a:pt x="56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2767550" y="2917650"/>
              <a:ext cx="275025" cy="428800"/>
            </a:xfrm>
            <a:custGeom>
              <a:rect b="b" l="l" r="r" t="t"/>
              <a:pathLst>
                <a:path extrusionOk="0" h="17152" w="11001">
                  <a:moveTo>
                    <a:pt x="1" y="0"/>
                  </a:moveTo>
                  <a:lnTo>
                    <a:pt x="1" y="17151"/>
                  </a:lnTo>
                  <a:lnTo>
                    <a:pt x="2305" y="17151"/>
                  </a:lnTo>
                  <a:lnTo>
                    <a:pt x="2305" y="11595"/>
                  </a:lnTo>
                  <a:lnTo>
                    <a:pt x="7916" y="17151"/>
                  </a:lnTo>
                  <a:lnTo>
                    <a:pt x="11001" y="17151"/>
                  </a:lnTo>
                  <a:lnTo>
                    <a:pt x="4590" y="10926"/>
                  </a:lnTo>
                  <a:lnTo>
                    <a:pt x="10276" y="5798"/>
                  </a:lnTo>
                  <a:lnTo>
                    <a:pt x="7024" y="5798"/>
                  </a:lnTo>
                  <a:lnTo>
                    <a:pt x="2305" y="10146"/>
                  </a:lnTo>
                  <a:lnTo>
                    <a:pt x="23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32051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3489450" y="2917650"/>
              <a:ext cx="271325" cy="428800"/>
            </a:xfrm>
            <a:custGeom>
              <a:rect b="b" l="l" r="r" t="t"/>
              <a:pathLst>
                <a:path extrusionOk="0" h="17152" w="10853">
                  <a:moveTo>
                    <a:pt x="1" y="0"/>
                  </a:moveTo>
                  <a:lnTo>
                    <a:pt x="1" y="17151"/>
                  </a:lnTo>
                  <a:lnTo>
                    <a:pt x="2286" y="17151"/>
                  </a:lnTo>
                  <a:lnTo>
                    <a:pt x="2286" y="9347"/>
                  </a:lnTo>
                  <a:lnTo>
                    <a:pt x="2546" y="9050"/>
                  </a:lnTo>
                  <a:lnTo>
                    <a:pt x="3215" y="8473"/>
                  </a:lnTo>
                  <a:lnTo>
                    <a:pt x="4033" y="8009"/>
                  </a:lnTo>
                  <a:lnTo>
                    <a:pt x="4999" y="7749"/>
                  </a:lnTo>
                  <a:lnTo>
                    <a:pt x="5538" y="7730"/>
                  </a:lnTo>
                  <a:lnTo>
                    <a:pt x="5891" y="7749"/>
                  </a:lnTo>
                  <a:lnTo>
                    <a:pt x="6560" y="7897"/>
                  </a:lnTo>
                  <a:lnTo>
                    <a:pt x="7173" y="8195"/>
                  </a:lnTo>
                  <a:lnTo>
                    <a:pt x="7675" y="8604"/>
                  </a:lnTo>
                  <a:lnTo>
                    <a:pt x="7898" y="8845"/>
                  </a:lnTo>
                  <a:lnTo>
                    <a:pt x="8047" y="9031"/>
                  </a:lnTo>
                  <a:lnTo>
                    <a:pt x="8288" y="9514"/>
                  </a:lnTo>
                  <a:lnTo>
                    <a:pt x="8474" y="10127"/>
                  </a:lnTo>
                  <a:lnTo>
                    <a:pt x="8567" y="10963"/>
                  </a:lnTo>
                  <a:lnTo>
                    <a:pt x="8567" y="11484"/>
                  </a:lnTo>
                  <a:lnTo>
                    <a:pt x="8567" y="17151"/>
                  </a:lnTo>
                  <a:lnTo>
                    <a:pt x="10852" y="17151"/>
                  </a:lnTo>
                  <a:lnTo>
                    <a:pt x="10852" y="11595"/>
                  </a:lnTo>
                  <a:lnTo>
                    <a:pt x="10852" y="10889"/>
                  </a:lnTo>
                  <a:lnTo>
                    <a:pt x="10704" y="9700"/>
                  </a:lnTo>
                  <a:lnTo>
                    <a:pt x="10425" y="8715"/>
                  </a:lnTo>
                  <a:lnTo>
                    <a:pt x="10016" y="7916"/>
                  </a:lnTo>
                  <a:lnTo>
                    <a:pt x="9756" y="7563"/>
                  </a:lnTo>
                  <a:lnTo>
                    <a:pt x="9366" y="7117"/>
                  </a:lnTo>
                  <a:lnTo>
                    <a:pt x="8455" y="6374"/>
                  </a:lnTo>
                  <a:lnTo>
                    <a:pt x="7415" y="5853"/>
                  </a:lnTo>
                  <a:lnTo>
                    <a:pt x="6244" y="5575"/>
                  </a:lnTo>
                  <a:lnTo>
                    <a:pt x="5612" y="5556"/>
                  </a:lnTo>
                  <a:lnTo>
                    <a:pt x="5036" y="5575"/>
                  </a:lnTo>
                  <a:lnTo>
                    <a:pt x="4033" y="5798"/>
                  </a:lnTo>
                  <a:lnTo>
                    <a:pt x="3197" y="6169"/>
                  </a:lnTo>
                  <a:lnTo>
                    <a:pt x="2528" y="6578"/>
                  </a:lnTo>
                  <a:lnTo>
                    <a:pt x="2286" y="6783"/>
                  </a:lnTo>
                  <a:lnTo>
                    <a:pt x="22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3818350" y="3056550"/>
              <a:ext cx="287100" cy="295925"/>
            </a:xfrm>
            <a:custGeom>
              <a:rect b="b" l="l" r="r" t="t"/>
              <a:pathLst>
                <a:path extrusionOk="0" h="11837" w="11484">
                  <a:moveTo>
                    <a:pt x="5947" y="2174"/>
                  </a:moveTo>
                  <a:lnTo>
                    <a:pt x="6448" y="2193"/>
                  </a:lnTo>
                  <a:lnTo>
                    <a:pt x="7396" y="2434"/>
                  </a:lnTo>
                  <a:lnTo>
                    <a:pt x="8214" y="2862"/>
                  </a:lnTo>
                  <a:lnTo>
                    <a:pt x="8901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58" y="9012"/>
                  </a:lnTo>
                  <a:lnTo>
                    <a:pt x="7359" y="9440"/>
                  </a:lnTo>
                  <a:lnTo>
                    <a:pt x="6504" y="9644"/>
                  </a:lnTo>
                  <a:lnTo>
                    <a:pt x="6058" y="9663"/>
                  </a:lnTo>
                  <a:lnTo>
                    <a:pt x="5649" y="9644"/>
                  </a:lnTo>
                  <a:lnTo>
                    <a:pt x="4887" y="9495"/>
                  </a:lnTo>
                  <a:lnTo>
                    <a:pt x="4219" y="9198"/>
                  </a:lnTo>
                  <a:lnTo>
                    <a:pt x="3605" y="8789"/>
                  </a:lnTo>
                  <a:lnTo>
                    <a:pt x="3104" y="8288"/>
                  </a:lnTo>
                  <a:lnTo>
                    <a:pt x="2713" y="7693"/>
                  </a:lnTo>
                  <a:lnTo>
                    <a:pt x="2453" y="7024"/>
                  </a:lnTo>
                  <a:lnTo>
                    <a:pt x="2305" y="6299"/>
                  </a:lnTo>
                  <a:lnTo>
                    <a:pt x="2286" y="5909"/>
                  </a:lnTo>
                  <a:lnTo>
                    <a:pt x="2305" y="5537"/>
                  </a:lnTo>
                  <a:lnTo>
                    <a:pt x="2435" y="4831"/>
                  </a:lnTo>
                  <a:lnTo>
                    <a:pt x="2695" y="4162"/>
                  </a:lnTo>
                  <a:lnTo>
                    <a:pt x="3066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296" y="0"/>
                  </a:moveTo>
                  <a:lnTo>
                    <a:pt x="4553" y="93"/>
                  </a:lnTo>
                  <a:lnTo>
                    <a:pt x="3865" y="279"/>
                  </a:lnTo>
                  <a:lnTo>
                    <a:pt x="3215" y="558"/>
                  </a:lnTo>
                  <a:lnTo>
                    <a:pt x="2918" y="725"/>
                  </a:lnTo>
                  <a:lnTo>
                    <a:pt x="2602" y="911"/>
                  </a:lnTo>
                  <a:lnTo>
                    <a:pt x="2007" y="1375"/>
                  </a:lnTo>
                  <a:lnTo>
                    <a:pt x="1487" y="1914"/>
                  </a:lnTo>
                  <a:lnTo>
                    <a:pt x="1022" y="2527"/>
                  </a:lnTo>
                  <a:lnTo>
                    <a:pt x="632" y="3178"/>
                  </a:lnTo>
                  <a:lnTo>
                    <a:pt x="335" y="3902"/>
                  </a:lnTo>
                  <a:lnTo>
                    <a:pt x="112" y="4683"/>
                  </a:lnTo>
                  <a:lnTo>
                    <a:pt x="0" y="5500"/>
                  </a:lnTo>
                  <a:lnTo>
                    <a:pt x="0" y="5909"/>
                  </a:lnTo>
                  <a:lnTo>
                    <a:pt x="0" y="6336"/>
                  </a:lnTo>
                  <a:lnTo>
                    <a:pt x="112" y="7154"/>
                  </a:lnTo>
                  <a:lnTo>
                    <a:pt x="316" y="7916"/>
                  </a:lnTo>
                  <a:lnTo>
                    <a:pt x="614" y="8641"/>
                  </a:lnTo>
                  <a:lnTo>
                    <a:pt x="1004" y="9291"/>
                  </a:lnTo>
                  <a:lnTo>
                    <a:pt x="1468" y="9904"/>
                  </a:lnTo>
                  <a:lnTo>
                    <a:pt x="1989" y="10424"/>
                  </a:lnTo>
                  <a:lnTo>
                    <a:pt x="2583" y="10889"/>
                  </a:lnTo>
                  <a:lnTo>
                    <a:pt x="2899" y="11093"/>
                  </a:lnTo>
                  <a:lnTo>
                    <a:pt x="3197" y="11242"/>
                  </a:lnTo>
                  <a:lnTo>
                    <a:pt x="386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42" y="11837"/>
                  </a:lnTo>
                  <a:lnTo>
                    <a:pt x="6244" y="11818"/>
                  </a:lnTo>
                  <a:lnTo>
                    <a:pt x="7210" y="11651"/>
                  </a:lnTo>
                  <a:lnTo>
                    <a:pt x="8102" y="11335"/>
                  </a:lnTo>
                  <a:lnTo>
                    <a:pt x="8901" y="10852"/>
                  </a:lnTo>
                  <a:lnTo>
                    <a:pt x="9254" y="10554"/>
                  </a:lnTo>
                  <a:lnTo>
                    <a:pt x="9254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4" y="242"/>
                  </a:lnTo>
                  <a:lnTo>
                    <a:pt x="9254" y="1282"/>
                  </a:lnTo>
                  <a:lnTo>
                    <a:pt x="8864" y="966"/>
                  </a:lnTo>
                  <a:lnTo>
                    <a:pt x="8009" y="465"/>
                  </a:lnTo>
                  <a:lnTo>
                    <a:pt x="7117" y="149"/>
                  </a:lnTo>
                  <a:lnTo>
                    <a:pt x="6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41472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0" y="12543"/>
                  </a:lnTo>
                  <a:lnTo>
                    <a:pt x="7117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4603425" y="3056550"/>
              <a:ext cx="473850" cy="289900"/>
            </a:xfrm>
            <a:custGeom>
              <a:rect b="b" l="l" r="r" t="t"/>
              <a:pathLst>
                <a:path extrusionOk="0" h="11596" w="18954">
                  <a:moveTo>
                    <a:pt x="5557" y="0"/>
                  </a:moveTo>
                  <a:lnTo>
                    <a:pt x="4981" y="19"/>
                  </a:lnTo>
                  <a:lnTo>
                    <a:pt x="3940" y="279"/>
                  </a:lnTo>
                  <a:lnTo>
                    <a:pt x="3067" y="688"/>
                  </a:lnTo>
                  <a:lnTo>
                    <a:pt x="2416" y="1134"/>
                  </a:lnTo>
                  <a:lnTo>
                    <a:pt x="2230" y="1319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286" y="11595"/>
                  </a:lnTo>
                  <a:lnTo>
                    <a:pt x="2286" y="3791"/>
                  </a:lnTo>
                  <a:lnTo>
                    <a:pt x="2546" y="3494"/>
                  </a:lnTo>
                  <a:lnTo>
                    <a:pt x="3215" y="2936"/>
                  </a:lnTo>
                  <a:lnTo>
                    <a:pt x="4033" y="2472"/>
                  </a:lnTo>
                  <a:lnTo>
                    <a:pt x="4962" y="2193"/>
                  </a:lnTo>
                  <a:lnTo>
                    <a:pt x="5482" y="2174"/>
                  </a:lnTo>
                  <a:lnTo>
                    <a:pt x="5798" y="2193"/>
                  </a:lnTo>
                  <a:lnTo>
                    <a:pt x="6430" y="2323"/>
                  </a:lnTo>
                  <a:lnTo>
                    <a:pt x="6987" y="2583"/>
                  </a:lnTo>
                  <a:lnTo>
                    <a:pt x="7489" y="2936"/>
                  </a:lnTo>
                  <a:lnTo>
                    <a:pt x="7675" y="3159"/>
                  </a:lnTo>
                  <a:lnTo>
                    <a:pt x="7824" y="3345"/>
                  </a:lnTo>
                  <a:lnTo>
                    <a:pt x="8065" y="3791"/>
                  </a:lnTo>
                  <a:lnTo>
                    <a:pt x="8232" y="4330"/>
                  </a:lnTo>
                  <a:lnTo>
                    <a:pt x="8325" y="5017"/>
                  </a:lnTo>
                  <a:lnTo>
                    <a:pt x="8325" y="5426"/>
                  </a:lnTo>
                  <a:lnTo>
                    <a:pt x="8325" y="11595"/>
                  </a:lnTo>
                  <a:lnTo>
                    <a:pt x="10629" y="11595"/>
                  </a:lnTo>
                  <a:lnTo>
                    <a:pt x="10629" y="5798"/>
                  </a:lnTo>
                  <a:lnTo>
                    <a:pt x="10611" y="5222"/>
                  </a:lnTo>
                  <a:lnTo>
                    <a:pt x="10518" y="4218"/>
                  </a:lnTo>
                  <a:lnTo>
                    <a:pt x="10444" y="3791"/>
                  </a:lnTo>
                  <a:lnTo>
                    <a:pt x="10722" y="3494"/>
                  </a:lnTo>
                  <a:lnTo>
                    <a:pt x="11410" y="2936"/>
                  </a:lnTo>
                  <a:lnTo>
                    <a:pt x="12265" y="2472"/>
                  </a:lnTo>
                  <a:lnTo>
                    <a:pt x="13287" y="2193"/>
                  </a:lnTo>
                  <a:lnTo>
                    <a:pt x="13881" y="2174"/>
                  </a:lnTo>
                  <a:lnTo>
                    <a:pt x="14197" y="2193"/>
                  </a:lnTo>
                  <a:lnTo>
                    <a:pt x="14810" y="2323"/>
                  </a:lnTo>
                  <a:lnTo>
                    <a:pt x="15349" y="2583"/>
                  </a:lnTo>
                  <a:lnTo>
                    <a:pt x="15814" y="2936"/>
                  </a:lnTo>
                  <a:lnTo>
                    <a:pt x="16018" y="3159"/>
                  </a:lnTo>
                  <a:lnTo>
                    <a:pt x="16167" y="3345"/>
                  </a:lnTo>
                  <a:lnTo>
                    <a:pt x="16408" y="3791"/>
                  </a:lnTo>
                  <a:lnTo>
                    <a:pt x="16576" y="4330"/>
                  </a:lnTo>
                  <a:lnTo>
                    <a:pt x="16650" y="5017"/>
                  </a:lnTo>
                  <a:lnTo>
                    <a:pt x="16668" y="5426"/>
                  </a:lnTo>
                  <a:lnTo>
                    <a:pt x="16668" y="11595"/>
                  </a:lnTo>
                  <a:lnTo>
                    <a:pt x="18954" y="11595"/>
                  </a:lnTo>
                  <a:lnTo>
                    <a:pt x="18954" y="5798"/>
                  </a:lnTo>
                  <a:lnTo>
                    <a:pt x="18954" y="5110"/>
                  </a:lnTo>
                  <a:lnTo>
                    <a:pt x="18824" y="3939"/>
                  </a:lnTo>
                  <a:lnTo>
                    <a:pt x="18564" y="3010"/>
                  </a:lnTo>
                  <a:lnTo>
                    <a:pt x="18174" y="2249"/>
                  </a:lnTo>
                  <a:lnTo>
                    <a:pt x="17932" y="1914"/>
                  </a:lnTo>
                  <a:lnTo>
                    <a:pt x="17560" y="1468"/>
                  </a:lnTo>
                  <a:lnTo>
                    <a:pt x="16668" y="781"/>
                  </a:lnTo>
                  <a:lnTo>
                    <a:pt x="15628" y="279"/>
                  </a:lnTo>
                  <a:lnTo>
                    <a:pt x="14494" y="19"/>
                  </a:lnTo>
                  <a:lnTo>
                    <a:pt x="13881" y="0"/>
                  </a:lnTo>
                  <a:lnTo>
                    <a:pt x="13138" y="19"/>
                  </a:lnTo>
                  <a:lnTo>
                    <a:pt x="11874" y="316"/>
                  </a:lnTo>
                  <a:lnTo>
                    <a:pt x="10834" y="818"/>
                  </a:lnTo>
                  <a:lnTo>
                    <a:pt x="9960" y="1505"/>
                  </a:lnTo>
                  <a:lnTo>
                    <a:pt x="9570" y="1877"/>
                  </a:lnTo>
                  <a:lnTo>
                    <a:pt x="9199" y="1468"/>
                  </a:lnTo>
                  <a:lnTo>
                    <a:pt x="8325" y="781"/>
                  </a:lnTo>
                  <a:lnTo>
                    <a:pt x="7322" y="279"/>
                  </a:lnTo>
                  <a:lnTo>
                    <a:pt x="6170" y="19"/>
                  </a:lnTo>
                  <a:lnTo>
                    <a:pt x="5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5"/>
            <p:cNvSpPr/>
            <p:nvPr/>
          </p:nvSpPr>
          <p:spPr>
            <a:xfrm>
              <a:off x="5119525" y="3056550"/>
              <a:ext cx="287125" cy="295925"/>
            </a:xfrm>
            <a:custGeom>
              <a:rect b="b" l="l" r="r" t="t"/>
              <a:pathLst>
                <a:path extrusionOk="0" h="11837" w="11485">
                  <a:moveTo>
                    <a:pt x="5947" y="2174"/>
                  </a:moveTo>
                  <a:lnTo>
                    <a:pt x="6467" y="2193"/>
                  </a:lnTo>
                  <a:lnTo>
                    <a:pt x="7396" y="2434"/>
                  </a:lnTo>
                  <a:lnTo>
                    <a:pt x="8233" y="2862"/>
                  </a:lnTo>
                  <a:lnTo>
                    <a:pt x="8902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77" y="9012"/>
                  </a:lnTo>
                  <a:lnTo>
                    <a:pt x="7359" y="9440"/>
                  </a:lnTo>
                  <a:lnTo>
                    <a:pt x="6505" y="9644"/>
                  </a:lnTo>
                  <a:lnTo>
                    <a:pt x="6077" y="9663"/>
                  </a:lnTo>
                  <a:lnTo>
                    <a:pt x="5668" y="9644"/>
                  </a:lnTo>
                  <a:lnTo>
                    <a:pt x="4907" y="9495"/>
                  </a:lnTo>
                  <a:lnTo>
                    <a:pt x="4219" y="9198"/>
                  </a:lnTo>
                  <a:lnTo>
                    <a:pt x="3624" y="8789"/>
                  </a:lnTo>
                  <a:lnTo>
                    <a:pt x="3123" y="8288"/>
                  </a:lnTo>
                  <a:lnTo>
                    <a:pt x="2732" y="7693"/>
                  </a:lnTo>
                  <a:lnTo>
                    <a:pt x="2454" y="7024"/>
                  </a:lnTo>
                  <a:lnTo>
                    <a:pt x="2324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831"/>
                  </a:lnTo>
                  <a:lnTo>
                    <a:pt x="2695" y="4162"/>
                  </a:lnTo>
                  <a:lnTo>
                    <a:pt x="3067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315" y="0"/>
                  </a:moveTo>
                  <a:lnTo>
                    <a:pt x="4572" y="93"/>
                  </a:lnTo>
                  <a:lnTo>
                    <a:pt x="3866" y="279"/>
                  </a:lnTo>
                  <a:lnTo>
                    <a:pt x="3234" y="558"/>
                  </a:lnTo>
                  <a:lnTo>
                    <a:pt x="2937" y="725"/>
                  </a:lnTo>
                  <a:lnTo>
                    <a:pt x="2621" y="911"/>
                  </a:lnTo>
                  <a:lnTo>
                    <a:pt x="2026" y="1375"/>
                  </a:lnTo>
                  <a:lnTo>
                    <a:pt x="1487" y="1914"/>
                  </a:lnTo>
                  <a:lnTo>
                    <a:pt x="1023" y="2527"/>
                  </a:lnTo>
                  <a:lnTo>
                    <a:pt x="633" y="3178"/>
                  </a:lnTo>
                  <a:lnTo>
                    <a:pt x="335" y="3902"/>
                  </a:lnTo>
                  <a:lnTo>
                    <a:pt x="131" y="4683"/>
                  </a:lnTo>
                  <a:lnTo>
                    <a:pt x="20" y="5500"/>
                  </a:lnTo>
                  <a:lnTo>
                    <a:pt x="1" y="5909"/>
                  </a:lnTo>
                  <a:lnTo>
                    <a:pt x="20" y="6336"/>
                  </a:lnTo>
                  <a:lnTo>
                    <a:pt x="131" y="7154"/>
                  </a:lnTo>
                  <a:lnTo>
                    <a:pt x="335" y="7916"/>
                  </a:lnTo>
                  <a:lnTo>
                    <a:pt x="633" y="8641"/>
                  </a:lnTo>
                  <a:lnTo>
                    <a:pt x="1004" y="9291"/>
                  </a:lnTo>
                  <a:lnTo>
                    <a:pt x="1469" y="9904"/>
                  </a:lnTo>
                  <a:lnTo>
                    <a:pt x="2008" y="10424"/>
                  </a:lnTo>
                  <a:lnTo>
                    <a:pt x="2584" y="10889"/>
                  </a:lnTo>
                  <a:lnTo>
                    <a:pt x="2900" y="11093"/>
                  </a:lnTo>
                  <a:lnTo>
                    <a:pt x="3197" y="11242"/>
                  </a:lnTo>
                  <a:lnTo>
                    <a:pt x="388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61" y="11837"/>
                  </a:lnTo>
                  <a:lnTo>
                    <a:pt x="6263" y="11818"/>
                  </a:lnTo>
                  <a:lnTo>
                    <a:pt x="7229" y="11651"/>
                  </a:lnTo>
                  <a:lnTo>
                    <a:pt x="8103" y="11335"/>
                  </a:lnTo>
                  <a:lnTo>
                    <a:pt x="8902" y="10852"/>
                  </a:lnTo>
                  <a:lnTo>
                    <a:pt x="9255" y="10554"/>
                  </a:lnTo>
                  <a:lnTo>
                    <a:pt x="9255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5" y="242"/>
                  </a:lnTo>
                  <a:lnTo>
                    <a:pt x="9255" y="1282"/>
                  </a:lnTo>
                  <a:lnTo>
                    <a:pt x="8864" y="966"/>
                  </a:lnTo>
                  <a:lnTo>
                    <a:pt x="8028" y="465"/>
                  </a:lnTo>
                  <a:lnTo>
                    <a:pt x="7118" y="149"/>
                  </a:lnTo>
                  <a:lnTo>
                    <a:pt x="6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5"/>
            <p:cNvSpPr/>
            <p:nvPr/>
          </p:nvSpPr>
          <p:spPr>
            <a:xfrm>
              <a:off x="5448900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8" y="13695"/>
                  </a:lnTo>
                  <a:lnTo>
                    <a:pt x="4757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0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5708575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9" y="13695"/>
                  </a:lnTo>
                  <a:lnTo>
                    <a:pt x="4758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5958975" y="3056550"/>
              <a:ext cx="275025" cy="295925"/>
            </a:xfrm>
            <a:custGeom>
              <a:rect b="b" l="l" r="r" t="t"/>
              <a:pathLst>
                <a:path extrusionOk="0" h="11837" w="11001">
                  <a:moveTo>
                    <a:pt x="5872" y="2007"/>
                  </a:moveTo>
                  <a:lnTo>
                    <a:pt x="6355" y="2100"/>
                  </a:lnTo>
                  <a:lnTo>
                    <a:pt x="7061" y="2379"/>
                  </a:lnTo>
                  <a:lnTo>
                    <a:pt x="7879" y="3048"/>
                  </a:lnTo>
                  <a:lnTo>
                    <a:pt x="8325" y="3698"/>
                  </a:lnTo>
                  <a:lnTo>
                    <a:pt x="8529" y="4200"/>
                  </a:lnTo>
                  <a:lnTo>
                    <a:pt x="8603" y="4460"/>
                  </a:lnTo>
                  <a:lnTo>
                    <a:pt x="2416" y="4460"/>
                  </a:lnTo>
                  <a:lnTo>
                    <a:pt x="2509" y="4200"/>
                  </a:lnTo>
                  <a:lnTo>
                    <a:pt x="2732" y="3698"/>
                  </a:lnTo>
                  <a:lnTo>
                    <a:pt x="3029" y="3233"/>
                  </a:lnTo>
                  <a:lnTo>
                    <a:pt x="3401" y="2843"/>
                  </a:lnTo>
                  <a:lnTo>
                    <a:pt x="4051" y="2379"/>
                  </a:lnTo>
                  <a:lnTo>
                    <a:pt x="4794" y="2100"/>
                  </a:lnTo>
                  <a:lnTo>
                    <a:pt x="5333" y="2007"/>
                  </a:lnTo>
                  <a:close/>
                  <a:moveTo>
                    <a:pt x="5537" y="0"/>
                  </a:moveTo>
                  <a:lnTo>
                    <a:pt x="4943" y="19"/>
                  </a:lnTo>
                  <a:lnTo>
                    <a:pt x="3828" y="242"/>
                  </a:lnTo>
                  <a:lnTo>
                    <a:pt x="2825" y="669"/>
                  </a:lnTo>
                  <a:lnTo>
                    <a:pt x="1951" y="1301"/>
                  </a:lnTo>
                  <a:lnTo>
                    <a:pt x="1208" y="2081"/>
                  </a:lnTo>
                  <a:lnTo>
                    <a:pt x="632" y="3029"/>
                  </a:lnTo>
                  <a:lnTo>
                    <a:pt x="242" y="4107"/>
                  </a:lnTo>
                  <a:lnTo>
                    <a:pt x="19" y="5277"/>
                  </a:lnTo>
                  <a:lnTo>
                    <a:pt x="0" y="5909"/>
                  </a:lnTo>
                  <a:lnTo>
                    <a:pt x="19" y="6541"/>
                  </a:lnTo>
                  <a:lnTo>
                    <a:pt x="260" y="7730"/>
                  </a:lnTo>
                  <a:lnTo>
                    <a:pt x="688" y="8808"/>
                  </a:lnTo>
                  <a:lnTo>
                    <a:pt x="1319" y="9737"/>
                  </a:lnTo>
                  <a:lnTo>
                    <a:pt x="2100" y="10536"/>
                  </a:lnTo>
                  <a:lnTo>
                    <a:pt x="3048" y="11149"/>
                  </a:lnTo>
                  <a:lnTo>
                    <a:pt x="4107" y="11595"/>
                  </a:lnTo>
                  <a:lnTo>
                    <a:pt x="5259" y="11818"/>
                  </a:lnTo>
                  <a:lnTo>
                    <a:pt x="5872" y="11837"/>
                  </a:lnTo>
                  <a:lnTo>
                    <a:pt x="6299" y="11818"/>
                  </a:lnTo>
                  <a:lnTo>
                    <a:pt x="7117" y="11744"/>
                  </a:lnTo>
                  <a:lnTo>
                    <a:pt x="8195" y="11465"/>
                  </a:lnTo>
                  <a:lnTo>
                    <a:pt x="9402" y="10870"/>
                  </a:lnTo>
                  <a:lnTo>
                    <a:pt x="10313" y="10109"/>
                  </a:lnTo>
                  <a:lnTo>
                    <a:pt x="10666" y="9718"/>
                  </a:lnTo>
                  <a:lnTo>
                    <a:pt x="9161" y="8288"/>
                  </a:lnTo>
                  <a:lnTo>
                    <a:pt x="8901" y="8566"/>
                  </a:lnTo>
                  <a:lnTo>
                    <a:pt x="8288" y="9087"/>
                  </a:lnTo>
                  <a:lnTo>
                    <a:pt x="7507" y="9533"/>
                  </a:lnTo>
                  <a:lnTo>
                    <a:pt x="6504" y="9811"/>
                  </a:lnTo>
                  <a:lnTo>
                    <a:pt x="5891" y="9830"/>
                  </a:lnTo>
                  <a:lnTo>
                    <a:pt x="5537" y="9811"/>
                  </a:lnTo>
                  <a:lnTo>
                    <a:pt x="4831" y="9681"/>
                  </a:lnTo>
                  <a:lnTo>
                    <a:pt x="4200" y="9421"/>
                  </a:lnTo>
                  <a:lnTo>
                    <a:pt x="3624" y="9049"/>
                  </a:lnTo>
                  <a:lnTo>
                    <a:pt x="3122" y="8585"/>
                  </a:lnTo>
                  <a:lnTo>
                    <a:pt x="2732" y="8046"/>
                  </a:lnTo>
                  <a:lnTo>
                    <a:pt x="2434" y="7433"/>
                  </a:lnTo>
                  <a:lnTo>
                    <a:pt x="2267" y="6745"/>
                  </a:lnTo>
                  <a:lnTo>
                    <a:pt x="2230" y="6392"/>
                  </a:lnTo>
                  <a:lnTo>
                    <a:pt x="10982" y="6392"/>
                  </a:lnTo>
                  <a:lnTo>
                    <a:pt x="11001" y="6095"/>
                  </a:lnTo>
                  <a:lnTo>
                    <a:pt x="11001" y="5909"/>
                  </a:lnTo>
                  <a:lnTo>
                    <a:pt x="10982" y="5296"/>
                  </a:lnTo>
                  <a:lnTo>
                    <a:pt x="10778" y="4125"/>
                  </a:lnTo>
                  <a:lnTo>
                    <a:pt x="10387" y="3048"/>
                  </a:lnTo>
                  <a:lnTo>
                    <a:pt x="9811" y="2100"/>
                  </a:lnTo>
                  <a:lnTo>
                    <a:pt x="9087" y="1319"/>
                  </a:lnTo>
                  <a:lnTo>
                    <a:pt x="8213" y="688"/>
                  </a:lnTo>
                  <a:lnTo>
                    <a:pt x="7228" y="242"/>
                  </a:lnTo>
                  <a:lnTo>
                    <a:pt x="6132" y="19"/>
                  </a:lnTo>
                  <a:lnTo>
                    <a:pt x="55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628230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0" y="0"/>
                  </a:moveTo>
                  <a:lnTo>
                    <a:pt x="5017" y="19"/>
                  </a:lnTo>
                  <a:lnTo>
                    <a:pt x="3958" y="279"/>
                  </a:lnTo>
                  <a:lnTo>
                    <a:pt x="3085" y="706"/>
                  </a:lnTo>
                  <a:lnTo>
                    <a:pt x="2453" y="1264"/>
                  </a:lnTo>
                  <a:lnTo>
                    <a:pt x="2211" y="1542"/>
                  </a:lnTo>
                  <a:lnTo>
                    <a:pt x="2211" y="242"/>
                  </a:lnTo>
                  <a:lnTo>
                    <a:pt x="0" y="242"/>
                  </a:lnTo>
                  <a:lnTo>
                    <a:pt x="0" y="11595"/>
                  </a:lnTo>
                  <a:lnTo>
                    <a:pt x="2286" y="11595"/>
                  </a:lnTo>
                  <a:lnTo>
                    <a:pt x="2286" y="4088"/>
                  </a:lnTo>
                  <a:lnTo>
                    <a:pt x="2546" y="3679"/>
                  </a:lnTo>
                  <a:lnTo>
                    <a:pt x="3215" y="2992"/>
                  </a:lnTo>
                  <a:lnTo>
                    <a:pt x="4032" y="2472"/>
                  </a:lnTo>
                  <a:lnTo>
                    <a:pt x="4906" y="2193"/>
                  </a:lnTo>
                  <a:lnTo>
                    <a:pt x="5352" y="2174"/>
                  </a:lnTo>
                  <a:lnTo>
                    <a:pt x="5853" y="2193"/>
                  </a:lnTo>
                  <a:lnTo>
                    <a:pt x="6262" y="2267"/>
                  </a:lnTo>
                  <a:lnTo>
                    <a:pt x="6522" y="75"/>
                  </a:lnTo>
                  <a:lnTo>
                    <a:pt x="6058" y="19"/>
                  </a:lnTo>
                  <a:lnTo>
                    <a:pt x="56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6454625" y="3056550"/>
              <a:ext cx="220225" cy="295925"/>
            </a:xfrm>
            <a:custGeom>
              <a:rect b="b" l="l" r="r" t="t"/>
              <a:pathLst>
                <a:path extrusionOk="0" h="11837" w="8809">
                  <a:moveTo>
                    <a:pt x="4182" y="0"/>
                  </a:moveTo>
                  <a:lnTo>
                    <a:pt x="3420" y="112"/>
                  </a:lnTo>
                  <a:lnTo>
                    <a:pt x="2677" y="316"/>
                  </a:lnTo>
                  <a:lnTo>
                    <a:pt x="2008" y="651"/>
                  </a:lnTo>
                  <a:lnTo>
                    <a:pt x="1394" y="1078"/>
                  </a:lnTo>
                  <a:lnTo>
                    <a:pt x="911" y="1635"/>
                  </a:lnTo>
                  <a:lnTo>
                    <a:pt x="558" y="2304"/>
                  </a:lnTo>
                  <a:lnTo>
                    <a:pt x="372" y="3103"/>
                  </a:lnTo>
                  <a:lnTo>
                    <a:pt x="354" y="3549"/>
                  </a:lnTo>
                  <a:lnTo>
                    <a:pt x="354" y="3847"/>
                  </a:lnTo>
                  <a:lnTo>
                    <a:pt x="465" y="4367"/>
                  </a:lnTo>
                  <a:lnTo>
                    <a:pt x="670" y="4850"/>
                  </a:lnTo>
                  <a:lnTo>
                    <a:pt x="967" y="5259"/>
                  </a:lnTo>
                  <a:lnTo>
                    <a:pt x="1525" y="5779"/>
                  </a:lnTo>
                  <a:lnTo>
                    <a:pt x="2454" y="6281"/>
                  </a:lnTo>
                  <a:lnTo>
                    <a:pt x="2955" y="6467"/>
                  </a:lnTo>
                  <a:lnTo>
                    <a:pt x="4237" y="6838"/>
                  </a:lnTo>
                  <a:lnTo>
                    <a:pt x="5613" y="7247"/>
                  </a:lnTo>
                  <a:lnTo>
                    <a:pt x="6021" y="7489"/>
                  </a:lnTo>
                  <a:lnTo>
                    <a:pt x="6337" y="7786"/>
                  </a:lnTo>
                  <a:lnTo>
                    <a:pt x="6504" y="8176"/>
                  </a:lnTo>
                  <a:lnTo>
                    <a:pt x="6504" y="8399"/>
                  </a:lnTo>
                  <a:lnTo>
                    <a:pt x="6504" y="8566"/>
                  </a:lnTo>
                  <a:lnTo>
                    <a:pt x="6412" y="8864"/>
                  </a:lnTo>
                  <a:lnTo>
                    <a:pt x="6151" y="9254"/>
                  </a:lnTo>
                  <a:lnTo>
                    <a:pt x="5594" y="9625"/>
                  </a:lnTo>
                  <a:lnTo>
                    <a:pt x="4906" y="9811"/>
                  </a:lnTo>
                  <a:lnTo>
                    <a:pt x="4535" y="9830"/>
                  </a:lnTo>
                  <a:lnTo>
                    <a:pt x="4107" y="9811"/>
                  </a:lnTo>
                  <a:lnTo>
                    <a:pt x="3253" y="9663"/>
                  </a:lnTo>
                  <a:lnTo>
                    <a:pt x="2398" y="9347"/>
                  </a:lnTo>
                  <a:lnTo>
                    <a:pt x="1580" y="8864"/>
                  </a:lnTo>
                  <a:lnTo>
                    <a:pt x="1172" y="8566"/>
                  </a:lnTo>
                  <a:lnTo>
                    <a:pt x="1" y="10276"/>
                  </a:lnTo>
                  <a:lnTo>
                    <a:pt x="465" y="10629"/>
                  </a:lnTo>
                  <a:lnTo>
                    <a:pt x="1506" y="11223"/>
                  </a:lnTo>
                  <a:lnTo>
                    <a:pt x="2658" y="11614"/>
                  </a:lnTo>
                  <a:lnTo>
                    <a:pt x="3903" y="11818"/>
                  </a:lnTo>
                  <a:lnTo>
                    <a:pt x="4591" y="11837"/>
                  </a:lnTo>
                  <a:lnTo>
                    <a:pt x="4999" y="11818"/>
                  </a:lnTo>
                  <a:lnTo>
                    <a:pt x="5798" y="11707"/>
                  </a:lnTo>
                  <a:lnTo>
                    <a:pt x="6542" y="11465"/>
                  </a:lnTo>
                  <a:lnTo>
                    <a:pt x="7229" y="11112"/>
                  </a:lnTo>
                  <a:lnTo>
                    <a:pt x="7805" y="10666"/>
                  </a:lnTo>
                  <a:lnTo>
                    <a:pt x="8288" y="10127"/>
                  </a:lnTo>
                  <a:lnTo>
                    <a:pt x="8623" y="9477"/>
                  </a:lnTo>
                  <a:lnTo>
                    <a:pt x="8790" y="8752"/>
                  </a:lnTo>
                  <a:lnTo>
                    <a:pt x="8809" y="8362"/>
                  </a:lnTo>
                  <a:lnTo>
                    <a:pt x="8790" y="7934"/>
                  </a:lnTo>
                  <a:lnTo>
                    <a:pt x="8586" y="7191"/>
                  </a:lnTo>
                  <a:lnTo>
                    <a:pt x="8214" y="6578"/>
                  </a:lnTo>
                  <a:lnTo>
                    <a:pt x="7712" y="6058"/>
                  </a:lnTo>
                  <a:lnTo>
                    <a:pt x="7099" y="5649"/>
                  </a:lnTo>
                  <a:lnTo>
                    <a:pt x="6430" y="5314"/>
                  </a:lnTo>
                  <a:lnTo>
                    <a:pt x="5371" y="4943"/>
                  </a:lnTo>
                  <a:lnTo>
                    <a:pt x="4683" y="4757"/>
                  </a:lnTo>
                  <a:lnTo>
                    <a:pt x="3847" y="4553"/>
                  </a:lnTo>
                  <a:lnTo>
                    <a:pt x="2974" y="4125"/>
                  </a:lnTo>
                  <a:lnTo>
                    <a:pt x="2677" y="3698"/>
                  </a:lnTo>
                  <a:lnTo>
                    <a:pt x="2658" y="3438"/>
                  </a:lnTo>
                  <a:lnTo>
                    <a:pt x="2677" y="3103"/>
                  </a:lnTo>
                  <a:lnTo>
                    <a:pt x="2993" y="2583"/>
                  </a:lnTo>
                  <a:lnTo>
                    <a:pt x="3550" y="2211"/>
                  </a:lnTo>
                  <a:lnTo>
                    <a:pt x="4293" y="2026"/>
                  </a:lnTo>
                  <a:lnTo>
                    <a:pt x="4702" y="2007"/>
                  </a:lnTo>
                  <a:lnTo>
                    <a:pt x="5037" y="2007"/>
                  </a:lnTo>
                  <a:lnTo>
                    <a:pt x="5687" y="2137"/>
                  </a:lnTo>
                  <a:lnTo>
                    <a:pt x="6300" y="2379"/>
                  </a:lnTo>
                  <a:lnTo>
                    <a:pt x="6876" y="2713"/>
                  </a:lnTo>
                  <a:lnTo>
                    <a:pt x="7136" y="2899"/>
                  </a:lnTo>
                  <a:lnTo>
                    <a:pt x="8325" y="1264"/>
                  </a:lnTo>
                  <a:lnTo>
                    <a:pt x="7972" y="985"/>
                  </a:lnTo>
                  <a:lnTo>
                    <a:pt x="7192" y="539"/>
                  </a:lnTo>
                  <a:lnTo>
                    <a:pt x="6244" y="205"/>
                  </a:lnTo>
                  <a:lnTo>
                    <a:pt x="5167" y="19"/>
                  </a:lnTo>
                  <a:lnTo>
                    <a:pt x="45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6735225" y="3267900"/>
              <a:ext cx="84575" cy="84575"/>
            </a:xfrm>
            <a:custGeom>
              <a:rect b="b" l="l" r="r" t="t"/>
              <a:pathLst>
                <a:path extrusionOk="0" h="3383" w="3383">
                  <a:moveTo>
                    <a:pt x="1691" y="1"/>
                  </a:moveTo>
                  <a:lnTo>
                    <a:pt x="1357" y="19"/>
                  </a:lnTo>
                  <a:lnTo>
                    <a:pt x="744" y="279"/>
                  </a:lnTo>
                  <a:lnTo>
                    <a:pt x="279" y="725"/>
                  </a:lnTo>
                  <a:lnTo>
                    <a:pt x="37" y="1339"/>
                  </a:lnTo>
                  <a:lnTo>
                    <a:pt x="0" y="1692"/>
                  </a:lnTo>
                  <a:lnTo>
                    <a:pt x="37" y="2045"/>
                  </a:lnTo>
                  <a:lnTo>
                    <a:pt x="279" y="2639"/>
                  </a:lnTo>
                  <a:lnTo>
                    <a:pt x="744" y="3104"/>
                  </a:lnTo>
                  <a:lnTo>
                    <a:pt x="1357" y="3364"/>
                  </a:lnTo>
                  <a:lnTo>
                    <a:pt x="1691" y="3383"/>
                  </a:lnTo>
                  <a:lnTo>
                    <a:pt x="2044" y="3364"/>
                  </a:lnTo>
                  <a:lnTo>
                    <a:pt x="2657" y="3104"/>
                  </a:lnTo>
                  <a:lnTo>
                    <a:pt x="3103" y="2639"/>
                  </a:lnTo>
                  <a:lnTo>
                    <a:pt x="3364" y="2045"/>
                  </a:lnTo>
                  <a:lnTo>
                    <a:pt x="3382" y="1692"/>
                  </a:lnTo>
                  <a:lnTo>
                    <a:pt x="3364" y="1339"/>
                  </a:lnTo>
                  <a:lnTo>
                    <a:pt x="3103" y="725"/>
                  </a:lnTo>
                  <a:lnTo>
                    <a:pt x="2657" y="279"/>
                  </a:lnTo>
                  <a:lnTo>
                    <a:pt x="2044" y="19"/>
                  </a:lnTo>
                  <a:lnTo>
                    <a:pt x="1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1660075" y="2312350"/>
              <a:ext cx="401850" cy="434825"/>
            </a:xfrm>
            <a:custGeom>
              <a:rect b="b" l="l" r="r" t="t"/>
              <a:pathLst>
                <a:path extrusionOk="0" h="17393" w="16074">
                  <a:moveTo>
                    <a:pt x="8920" y="1"/>
                  </a:moveTo>
                  <a:lnTo>
                    <a:pt x="8418" y="19"/>
                  </a:lnTo>
                  <a:lnTo>
                    <a:pt x="7471" y="112"/>
                  </a:lnTo>
                  <a:lnTo>
                    <a:pt x="6579" y="279"/>
                  </a:lnTo>
                  <a:lnTo>
                    <a:pt x="5705" y="521"/>
                  </a:lnTo>
                  <a:lnTo>
                    <a:pt x="4516" y="1041"/>
                  </a:lnTo>
                  <a:lnTo>
                    <a:pt x="3085" y="1970"/>
                  </a:lnTo>
                  <a:lnTo>
                    <a:pt x="1915" y="3141"/>
                  </a:lnTo>
                  <a:lnTo>
                    <a:pt x="1004" y="4534"/>
                  </a:lnTo>
                  <a:lnTo>
                    <a:pt x="354" y="6095"/>
                  </a:lnTo>
                  <a:lnTo>
                    <a:pt x="38" y="7805"/>
                  </a:lnTo>
                  <a:lnTo>
                    <a:pt x="1" y="8697"/>
                  </a:lnTo>
                  <a:lnTo>
                    <a:pt x="38" y="9607"/>
                  </a:lnTo>
                  <a:lnTo>
                    <a:pt x="372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53" y="16371"/>
                  </a:lnTo>
                  <a:lnTo>
                    <a:pt x="5761" y="16891"/>
                  </a:lnTo>
                  <a:lnTo>
                    <a:pt x="6616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48" y="17263"/>
                  </a:lnTo>
                  <a:lnTo>
                    <a:pt x="11689" y="17040"/>
                  </a:lnTo>
                  <a:lnTo>
                    <a:pt x="12655" y="16705"/>
                  </a:lnTo>
                  <a:lnTo>
                    <a:pt x="13565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7" y="14513"/>
                  </a:lnTo>
                  <a:lnTo>
                    <a:pt x="16074" y="14160"/>
                  </a:lnTo>
                  <a:lnTo>
                    <a:pt x="13826" y="12153"/>
                  </a:lnTo>
                  <a:lnTo>
                    <a:pt x="13435" y="12636"/>
                  </a:lnTo>
                  <a:lnTo>
                    <a:pt x="12469" y="13472"/>
                  </a:lnTo>
                  <a:lnTo>
                    <a:pt x="11261" y="14104"/>
                  </a:lnTo>
                  <a:lnTo>
                    <a:pt x="10221" y="14401"/>
                  </a:lnTo>
                  <a:lnTo>
                    <a:pt x="9440" y="14494"/>
                  </a:lnTo>
                  <a:lnTo>
                    <a:pt x="9050" y="14513"/>
                  </a:lnTo>
                  <a:lnTo>
                    <a:pt x="8437" y="14476"/>
                  </a:lnTo>
                  <a:lnTo>
                    <a:pt x="7285" y="14253"/>
                  </a:lnTo>
                  <a:lnTo>
                    <a:pt x="6244" y="13825"/>
                  </a:lnTo>
                  <a:lnTo>
                    <a:pt x="5334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3" y="10462"/>
                  </a:lnTo>
                  <a:lnTo>
                    <a:pt x="3290" y="9310"/>
                  </a:lnTo>
                  <a:lnTo>
                    <a:pt x="3271" y="8715"/>
                  </a:lnTo>
                  <a:lnTo>
                    <a:pt x="3290" y="8102"/>
                  </a:lnTo>
                  <a:lnTo>
                    <a:pt x="3494" y="6969"/>
                  </a:lnTo>
                  <a:lnTo>
                    <a:pt x="3921" y="5928"/>
                  </a:lnTo>
                  <a:lnTo>
                    <a:pt x="4516" y="4999"/>
                  </a:lnTo>
                  <a:lnTo>
                    <a:pt x="5259" y="4219"/>
                  </a:lnTo>
                  <a:lnTo>
                    <a:pt x="6170" y="3605"/>
                  </a:lnTo>
                  <a:lnTo>
                    <a:pt x="7173" y="3159"/>
                  </a:lnTo>
                  <a:lnTo>
                    <a:pt x="8307" y="2918"/>
                  </a:lnTo>
                  <a:lnTo>
                    <a:pt x="8901" y="2899"/>
                  </a:lnTo>
                  <a:lnTo>
                    <a:pt x="9515" y="2936"/>
                  </a:lnTo>
                  <a:lnTo>
                    <a:pt x="10667" y="3178"/>
                  </a:lnTo>
                  <a:lnTo>
                    <a:pt x="11707" y="3643"/>
                  </a:lnTo>
                  <a:lnTo>
                    <a:pt x="12599" y="4274"/>
                  </a:lnTo>
                  <a:lnTo>
                    <a:pt x="13008" y="4646"/>
                  </a:lnTo>
                  <a:lnTo>
                    <a:pt x="15108" y="2435"/>
                  </a:lnTo>
                  <a:lnTo>
                    <a:pt x="14513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2100925" y="2442425"/>
              <a:ext cx="187250" cy="299175"/>
            </a:xfrm>
            <a:custGeom>
              <a:rect b="b" l="l" r="r" t="t"/>
              <a:pathLst>
                <a:path extrusionOk="0" h="11967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67"/>
                  </a:lnTo>
                  <a:lnTo>
                    <a:pt x="3141" y="11967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90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29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5"/>
            <p:cNvSpPr/>
            <p:nvPr/>
          </p:nvSpPr>
          <p:spPr>
            <a:xfrm>
              <a:off x="2303475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28" y="2546"/>
                  </a:moveTo>
                  <a:lnTo>
                    <a:pt x="6374" y="2639"/>
                  </a:lnTo>
                  <a:lnTo>
                    <a:pt x="6969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09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80" y="3475"/>
                  </a:lnTo>
                  <a:lnTo>
                    <a:pt x="4349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686" y="0"/>
                  </a:moveTo>
                  <a:lnTo>
                    <a:pt x="5055" y="19"/>
                  </a:lnTo>
                  <a:lnTo>
                    <a:pt x="3865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05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42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41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81" y="10592"/>
                  </a:lnTo>
                  <a:lnTo>
                    <a:pt x="10945" y="10090"/>
                  </a:lnTo>
                  <a:lnTo>
                    <a:pt x="9143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296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47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29" y="6894"/>
                  </a:lnTo>
                  <a:lnTo>
                    <a:pt x="11149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6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2620300" y="2442425"/>
              <a:ext cx="305225" cy="304750"/>
            </a:xfrm>
            <a:custGeom>
              <a:rect b="b" l="l" r="r" t="t"/>
              <a:pathLst>
                <a:path extrusionOk="0" h="12190" w="12209">
                  <a:moveTo>
                    <a:pt x="6169" y="2899"/>
                  </a:moveTo>
                  <a:lnTo>
                    <a:pt x="6615" y="2918"/>
                  </a:lnTo>
                  <a:lnTo>
                    <a:pt x="7433" y="3122"/>
                  </a:lnTo>
                  <a:lnTo>
                    <a:pt x="8176" y="3494"/>
                  </a:lnTo>
                  <a:lnTo>
                    <a:pt x="8808" y="4033"/>
                  </a:lnTo>
                  <a:lnTo>
                    <a:pt x="9068" y="4348"/>
                  </a:lnTo>
                  <a:lnTo>
                    <a:pt x="9068" y="7860"/>
                  </a:lnTo>
                  <a:lnTo>
                    <a:pt x="8826" y="8176"/>
                  </a:lnTo>
                  <a:lnTo>
                    <a:pt x="8213" y="8697"/>
                  </a:lnTo>
                  <a:lnTo>
                    <a:pt x="7489" y="9087"/>
                  </a:lnTo>
                  <a:lnTo>
                    <a:pt x="6671" y="9291"/>
                  </a:lnTo>
                  <a:lnTo>
                    <a:pt x="6244" y="9310"/>
                  </a:lnTo>
                  <a:lnTo>
                    <a:pt x="5909" y="9291"/>
                  </a:lnTo>
                  <a:lnTo>
                    <a:pt x="5296" y="9161"/>
                  </a:lnTo>
                  <a:lnTo>
                    <a:pt x="4739" y="8938"/>
                  </a:lnTo>
                  <a:lnTo>
                    <a:pt x="4237" y="8604"/>
                  </a:lnTo>
                  <a:lnTo>
                    <a:pt x="3828" y="8176"/>
                  </a:lnTo>
                  <a:lnTo>
                    <a:pt x="3494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0" y="6114"/>
                  </a:lnTo>
                  <a:lnTo>
                    <a:pt x="3159" y="5798"/>
                  </a:lnTo>
                  <a:lnTo>
                    <a:pt x="3252" y="5185"/>
                  </a:lnTo>
                  <a:lnTo>
                    <a:pt x="3475" y="4609"/>
                  </a:lnTo>
                  <a:lnTo>
                    <a:pt x="3772" y="4107"/>
                  </a:lnTo>
                  <a:lnTo>
                    <a:pt x="4162" y="3661"/>
                  </a:lnTo>
                  <a:lnTo>
                    <a:pt x="4646" y="3308"/>
                  </a:lnTo>
                  <a:lnTo>
                    <a:pt x="5203" y="3048"/>
                  </a:lnTo>
                  <a:lnTo>
                    <a:pt x="5816" y="2918"/>
                  </a:lnTo>
                  <a:lnTo>
                    <a:pt x="6169" y="2899"/>
                  </a:lnTo>
                  <a:close/>
                  <a:moveTo>
                    <a:pt x="5742" y="0"/>
                  </a:moveTo>
                  <a:lnTo>
                    <a:pt x="5166" y="19"/>
                  </a:lnTo>
                  <a:lnTo>
                    <a:pt x="4032" y="261"/>
                  </a:lnTo>
                  <a:lnTo>
                    <a:pt x="2992" y="707"/>
                  </a:lnTo>
                  <a:lnTo>
                    <a:pt x="2081" y="1357"/>
                  </a:lnTo>
                  <a:lnTo>
                    <a:pt x="1301" y="2193"/>
                  </a:lnTo>
                  <a:lnTo>
                    <a:pt x="688" y="3159"/>
                  </a:lnTo>
                  <a:lnTo>
                    <a:pt x="260" y="4256"/>
                  </a:lnTo>
                  <a:lnTo>
                    <a:pt x="19" y="5463"/>
                  </a:lnTo>
                  <a:lnTo>
                    <a:pt x="0" y="6114"/>
                  </a:lnTo>
                  <a:lnTo>
                    <a:pt x="19" y="6708"/>
                  </a:lnTo>
                  <a:lnTo>
                    <a:pt x="223" y="7842"/>
                  </a:lnTo>
                  <a:lnTo>
                    <a:pt x="613" y="8882"/>
                  </a:lnTo>
                  <a:lnTo>
                    <a:pt x="1171" y="9811"/>
                  </a:lnTo>
                  <a:lnTo>
                    <a:pt x="1505" y="10220"/>
                  </a:lnTo>
                  <a:lnTo>
                    <a:pt x="1914" y="10666"/>
                  </a:lnTo>
                  <a:lnTo>
                    <a:pt x="2899" y="11391"/>
                  </a:lnTo>
                  <a:lnTo>
                    <a:pt x="4032" y="11893"/>
                  </a:lnTo>
                  <a:lnTo>
                    <a:pt x="5277" y="12171"/>
                  </a:lnTo>
                  <a:lnTo>
                    <a:pt x="5928" y="12190"/>
                  </a:lnTo>
                  <a:lnTo>
                    <a:pt x="6299" y="12190"/>
                  </a:lnTo>
                  <a:lnTo>
                    <a:pt x="6987" y="12097"/>
                  </a:lnTo>
                  <a:lnTo>
                    <a:pt x="7582" y="11930"/>
                  </a:lnTo>
                  <a:lnTo>
                    <a:pt x="8083" y="11688"/>
                  </a:lnTo>
                  <a:lnTo>
                    <a:pt x="8678" y="11242"/>
                  </a:lnTo>
                  <a:lnTo>
                    <a:pt x="9031" y="10741"/>
                  </a:lnTo>
                  <a:lnTo>
                    <a:pt x="9161" y="10387"/>
                  </a:lnTo>
                  <a:lnTo>
                    <a:pt x="9180" y="10220"/>
                  </a:lnTo>
                  <a:lnTo>
                    <a:pt x="9180" y="11967"/>
                  </a:lnTo>
                  <a:lnTo>
                    <a:pt x="12208" y="11967"/>
                  </a:lnTo>
                  <a:lnTo>
                    <a:pt x="12208" y="242"/>
                  </a:lnTo>
                  <a:lnTo>
                    <a:pt x="9180" y="242"/>
                  </a:lnTo>
                  <a:lnTo>
                    <a:pt x="9180" y="1989"/>
                  </a:lnTo>
                  <a:lnTo>
                    <a:pt x="9161" y="1821"/>
                  </a:lnTo>
                  <a:lnTo>
                    <a:pt x="9012" y="1468"/>
                  </a:lnTo>
                  <a:lnTo>
                    <a:pt x="8641" y="967"/>
                  </a:lnTo>
                  <a:lnTo>
                    <a:pt x="8009" y="521"/>
                  </a:lnTo>
                  <a:lnTo>
                    <a:pt x="7489" y="279"/>
                  </a:lnTo>
                  <a:lnTo>
                    <a:pt x="6857" y="112"/>
                  </a:lnTo>
                  <a:lnTo>
                    <a:pt x="61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2970550" y="2366700"/>
              <a:ext cx="256925" cy="380475"/>
            </a:xfrm>
            <a:custGeom>
              <a:rect b="b" l="l" r="r" t="t"/>
              <a:pathLst>
                <a:path extrusionOk="0" h="15219" w="10277">
                  <a:moveTo>
                    <a:pt x="3271" y="1"/>
                  </a:moveTo>
                  <a:lnTo>
                    <a:pt x="3271" y="3271"/>
                  </a:lnTo>
                  <a:lnTo>
                    <a:pt x="1" y="3271"/>
                  </a:lnTo>
                  <a:lnTo>
                    <a:pt x="1" y="5928"/>
                  </a:lnTo>
                  <a:lnTo>
                    <a:pt x="3271" y="5928"/>
                  </a:lnTo>
                  <a:lnTo>
                    <a:pt x="3271" y="10035"/>
                  </a:lnTo>
                  <a:lnTo>
                    <a:pt x="3271" y="10648"/>
                  </a:lnTo>
                  <a:lnTo>
                    <a:pt x="3383" y="11670"/>
                  </a:lnTo>
                  <a:lnTo>
                    <a:pt x="3587" y="12525"/>
                  </a:lnTo>
                  <a:lnTo>
                    <a:pt x="3922" y="13231"/>
                  </a:lnTo>
                  <a:lnTo>
                    <a:pt x="4145" y="13528"/>
                  </a:lnTo>
                  <a:lnTo>
                    <a:pt x="4460" y="13918"/>
                  </a:lnTo>
                  <a:lnTo>
                    <a:pt x="5259" y="14550"/>
                  </a:lnTo>
                  <a:lnTo>
                    <a:pt x="6281" y="14977"/>
                  </a:lnTo>
                  <a:lnTo>
                    <a:pt x="7508" y="15200"/>
                  </a:lnTo>
                  <a:lnTo>
                    <a:pt x="8195" y="15219"/>
                  </a:lnTo>
                  <a:lnTo>
                    <a:pt x="8697" y="15219"/>
                  </a:lnTo>
                  <a:lnTo>
                    <a:pt x="9775" y="15089"/>
                  </a:lnTo>
                  <a:lnTo>
                    <a:pt x="10146" y="14996"/>
                  </a:lnTo>
                  <a:lnTo>
                    <a:pt x="9663" y="12320"/>
                  </a:lnTo>
                  <a:lnTo>
                    <a:pt x="9143" y="12413"/>
                  </a:lnTo>
                  <a:lnTo>
                    <a:pt x="8381" y="12450"/>
                  </a:lnTo>
                  <a:lnTo>
                    <a:pt x="8102" y="12450"/>
                  </a:lnTo>
                  <a:lnTo>
                    <a:pt x="7619" y="12357"/>
                  </a:lnTo>
                  <a:lnTo>
                    <a:pt x="7229" y="12209"/>
                  </a:lnTo>
                  <a:lnTo>
                    <a:pt x="6913" y="12004"/>
                  </a:lnTo>
                  <a:lnTo>
                    <a:pt x="6802" y="11874"/>
                  </a:lnTo>
                  <a:lnTo>
                    <a:pt x="6616" y="11614"/>
                  </a:lnTo>
                  <a:lnTo>
                    <a:pt x="6430" y="10908"/>
                  </a:lnTo>
                  <a:lnTo>
                    <a:pt x="6411" y="10388"/>
                  </a:lnTo>
                  <a:lnTo>
                    <a:pt x="6411" y="5928"/>
                  </a:lnTo>
                  <a:lnTo>
                    <a:pt x="10277" y="5928"/>
                  </a:lnTo>
                  <a:lnTo>
                    <a:pt x="10277" y="3271"/>
                  </a:lnTo>
                  <a:lnTo>
                    <a:pt x="6411" y="3271"/>
                  </a:lnTo>
                  <a:lnTo>
                    <a:pt x="64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3275775" y="2294225"/>
              <a:ext cx="102675" cy="447375"/>
            </a:xfrm>
            <a:custGeom>
              <a:rect b="b" l="l" r="r" t="t"/>
              <a:pathLst>
                <a:path extrusionOk="0" h="17895" w="4107">
                  <a:moveTo>
                    <a:pt x="2044" y="1"/>
                  </a:moveTo>
                  <a:lnTo>
                    <a:pt x="1635" y="38"/>
                  </a:lnTo>
                  <a:lnTo>
                    <a:pt x="892" y="335"/>
                  </a:lnTo>
                  <a:lnTo>
                    <a:pt x="334" y="874"/>
                  </a:lnTo>
                  <a:lnTo>
                    <a:pt x="19" y="1599"/>
                  </a:lnTo>
                  <a:lnTo>
                    <a:pt x="0" y="2008"/>
                  </a:lnTo>
                  <a:lnTo>
                    <a:pt x="19" y="2435"/>
                  </a:lnTo>
                  <a:lnTo>
                    <a:pt x="334" y="3160"/>
                  </a:lnTo>
                  <a:lnTo>
                    <a:pt x="892" y="3699"/>
                  </a:lnTo>
                  <a:lnTo>
                    <a:pt x="1635" y="3996"/>
                  </a:lnTo>
                  <a:lnTo>
                    <a:pt x="2044" y="4015"/>
                  </a:lnTo>
                  <a:lnTo>
                    <a:pt x="2471" y="3996"/>
                  </a:lnTo>
                  <a:lnTo>
                    <a:pt x="3196" y="3699"/>
                  </a:lnTo>
                  <a:lnTo>
                    <a:pt x="3754" y="3160"/>
                  </a:lnTo>
                  <a:lnTo>
                    <a:pt x="4069" y="2435"/>
                  </a:lnTo>
                  <a:lnTo>
                    <a:pt x="4107" y="2008"/>
                  </a:lnTo>
                  <a:lnTo>
                    <a:pt x="4069" y="1599"/>
                  </a:lnTo>
                  <a:lnTo>
                    <a:pt x="3754" y="874"/>
                  </a:lnTo>
                  <a:lnTo>
                    <a:pt x="3196" y="335"/>
                  </a:lnTo>
                  <a:lnTo>
                    <a:pt x="2471" y="38"/>
                  </a:lnTo>
                  <a:lnTo>
                    <a:pt x="2044" y="1"/>
                  </a:lnTo>
                  <a:close/>
                  <a:moveTo>
                    <a:pt x="483" y="6170"/>
                  </a:moveTo>
                  <a:lnTo>
                    <a:pt x="483" y="17895"/>
                  </a:lnTo>
                  <a:lnTo>
                    <a:pt x="3623" y="17895"/>
                  </a:lnTo>
                  <a:lnTo>
                    <a:pt x="3623" y="6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3405375" y="2448450"/>
              <a:ext cx="323800" cy="293150"/>
            </a:xfrm>
            <a:custGeom>
              <a:rect b="b" l="l" r="r" t="t"/>
              <a:pathLst>
                <a:path extrusionOk="0" h="11726" w="12952">
                  <a:moveTo>
                    <a:pt x="0" y="1"/>
                  </a:moveTo>
                  <a:lnTo>
                    <a:pt x="5389" y="11726"/>
                  </a:lnTo>
                  <a:lnTo>
                    <a:pt x="7563" y="11726"/>
                  </a:lnTo>
                  <a:lnTo>
                    <a:pt x="12952" y="1"/>
                  </a:lnTo>
                  <a:lnTo>
                    <a:pt x="9681" y="1"/>
                  </a:lnTo>
                  <a:lnTo>
                    <a:pt x="6485" y="7155"/>
                  </a:lnTo>
                  <a:lnTo>
                    <a:pt x="3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3735200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47" y="2546"/>
                  </a:moveTo>
                  <a:lnTo>
                    <a:pt x="6374" y="2639"/>
                  </a:lnTo>
                  <a:lnTo>
                    <a:pt x="6987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28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98" y="3475"/>
                  </a:lnTo>
                  <a:lnTo>
                    <a:pt x="4367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3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60" y="8046"/>
                  </a:lnTo>
                  <a:lnTo>
                    <a:pt x="706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59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99" y="10592"/>
                  </a:lnTo>
                  <a:lnTo>
                    <a:pt x="10945" y="10090"/>
                  </a:lnTo>
                  <a:lnTo>
                    <a:pt x="9161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65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4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4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4218325" y="2312350"/>
              <a:ext cx="401375" cy="434825"/>
            </a:xfrm>
            <a:custGeom>
              <a:rect b="b" l="l" r="r" t="t"/>
              <a:pathLst>
                <a:path extrusionOk="0" h="17393" w="16055">
                  <a:moveTo>
                    <a:pt x="8920" y="1"/>
                  </a:moveTo>
                  <a:lnTo>
                    <a:pt x="8418" y="19"/>
                  </a:lnTo>
                  <a:lnTo>
                    <a:pt x="7470" y="112"/>
                  </a:lnTo>
                  <a:lnTo>
                    <a:pt x="6560" y="279"/>
                  </a:lnTo>
                  <a:lnTo>
                    <a:pt x="5705" y="521"/>
                  </a:lnTo>
                  <a:lnTo>
                    <a:pt x="4497" y="1041"/>
                  </a:lnTo>
                  <a:lnTo>
                    <a:pt x="3085" y="1970"/>
                  </a:lnTo>
                  <a:lnTo>
                    <a:pt x="1914" y="3141"/>
                  </a:lnTo>
                  <a:lnTo>
                    <a:pt x="985" y="4534"/>
                  </a:lnTo>
                  <a:lnTo>
                    <a:pt x="353" y="6095"/>
                  </a:lnTo>
                  <a:lnTo>
                    <a:pt x="19" y="7805"/>
                  </a:lnTo>
                  <a:lnTo>
                    <a:pt x="0" y="8697"/>
                  </a:lnTo>
                  <a:lnTo>
                    <a:pt x="19" y="9607"/>
                  </a:lnTo>
                  <a:lnTo>
                    <a:pt x="353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34" y="16371"/>
                  </a:lnTo>
                  <a:lnTo>
                    <a:pt x="5742" y="16891"/>
                  </a:lnTo>
                  <a:lnTo>
                    <a:pt x="6615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29" y="17263"/>
                  </a:lnTo>
                  <a:lnTo>
                    <a:pt x="11670" y="17040"/>
                  </a:lnTo>
                  <a:lnTo>
                    <a:pt x="12655" y="16705"/>
                  </a:lnTo>
                  <a:lnTo>
                    <a:pt x="13546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6" y="14513"/>
                  </a:lnTo>
                  <a:lnTo>
                    <a:pt x="16055" y="14160"/>
                  </a:lnTo>
                  <a:lnTo>
                    <a:pt x="13825" y="12153"/>
                  </a:lnTo>
                  <a:lnTo>
                    <a:pt x="13435" y="12636"/>
                  </a:lnTo>
                  <a:lnTo>
                    <a:pt x="12450" y="13472"/>
                  </a:lnTo>
                  <a:lnTo>
                    <a:pt x="11261" y="14104"/>
                  </a:lnTo>
                  <a:lnTo>
                    <a:pt x="10202" y="14401"/>
                  </a:lnTo>
                  <a:lnTo>
                    <a:pt x="9440" y="14494"/>
                  </a:lnTo>
                  <a:lnTo>
                    <a:pt x="9031" y="14513"/>
                  </a:lnTo>
                  <a:lnTo>
                    <a:pt x="8436" y="14476"/>
                  </a:lnTo>
                  <a:lnTo>
                    <a:pt x="7284" y="14253"/>
                  </a:lnTo>
                  <a:lnTo>
                    <a:pt x="6244" y="13825"/>
                  </a:lnTo>
                  <a:lnTo>
                    <a:pt x="5333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2" y="10462"/>
                  </a:lnTo>
                  <a:lnTo>
                    <a:pt x="3271" y="9310"/>
                  </a:lnTo>
                  <a:lnTo>
                    <a:pt x="3252" y="8715"/>
                  </a:lnTo>
                  <a:lnTo>
                    <a:pt x="3271" y="8102"/>
                  </a:lnTo>
                  <a:lnTo>
                    <a:pt x="3494" y="6969"/>
                  </a:lnTo>
                  <a:lnTo>
                    <a:pt x="3903" y="5928"/>
                  </a:lnTo>
                  <a:lnTo>
                    <a:pt x="4497" y="4999"/>
                  </a:lnTo>
                  <a:lnTo>
                    <a:pt x="5259" y="4219"/>
                  </a:lnTo>
                  <a:lnTo>
                    <a:pt x="6151" y="3605"/>
                  </a:lnTo>
                  <a:lnTo>
                    <a:pt x="7173" y="3159"/>
                  </a:lnTo>
                  <a:lnTo>
                    <a:pt x="8288" y="2918"/>
                  </a:lnTo>
                  <a:lnTo>
                    <a:pt x="8882" y="2899"/>
                  </a:lnTo>
                  <a:lnTo>
                    <a:pt x="9514" y="2936"/>
                  </a:lnTo>
                  <a:lnTo>
                    <a:pt x="10666" y="3178"/>
                  </a:lnTo>
                  <a:lnTo>
                    <a:pt x="11688" y="3643"/>
                  </a:lnTo>
                  <a:lnTo>
                    <a:pt x="12599" y="4274"/>
                  </a:lnTo>
                  <a:lnTo>
                    <a:pt x="12989" y="4646"/>
                  </a:lnTo>
                  <a:lnTo>
                    <a:pt x="15089" y="2435"/>
                  </a:lnTo>
                  <a:lnTo>
                    <a:pt x="14494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4641050" y="2442425"/>
              <a:ext cx="311750" cy="305225"/>
            </a:xfrm>
            <a:custGeom>
              <a:rect b="b" l="l" r="r" t="t"/>
              <a:pathLst>
                <a:path extrusionOk="0" h="12209" w="12470">
                  <a:moveTo>
                    <a:pt x="6226" y="2899"/>
                  </a:moveTo>
                  <a:lnTo>
                    <a:pt x="6579" y="2918"/>
                  </a:lnTo>
                  <a:lnTo>
                    <a:pt x="7192" y="3048"/>
                  </a:lnTo>
                  <a:lnTo>
                    <a:pt x="7768" y="3289"/>
                  </a:lnTo>
                  <a:lnTo>
                    <a:pt x="8251" y="3624"/>
                  </a:lnTo>
                  <a:lnTo>
                    <a:pt x="8660" y="4070"/>
                  </a:lnTo>
                  <a:lnTo>
                    <a:pt x="8976" y="4590"/>
                  </a:lnTo>
                  <a:lnTo>
                    <a:pt x="9199" y="5166"/>
                  </a:lnTo>
                  <a:lnTo>
                    <a:pt x="9310" y="5779"/>
                  </a:lnTo>
                  <a:lnTo>
                    <a:pt x="9329" y="6114"/>
                  </a:lnTo>
                  <a:lnTo>
                    <a:pt x="9310" y="6448"/>
                  </a:lnTo>
                  <a:lnTo>
                    <a:pt x="9199" y="7061"/>
                  </a:lnTo>
                  <a:lnTo>
                    <a:pt x="8976" y="7637"/>
                  </a:lnTo>
                  <a:lnTo>
                    <a:pt x="8660" y="8139"/>
                  </a:lnTo>
                  <a:lnTo>
                    <a:pt x="8251" y="8585"/>
                  </a:lnTo>
                  <a:lnTo>
                    <a:pt x="7768" y="8920"/>
                  </a:lnTo>
                  <a:lnTo>
                    <a:pt x="7192" y="9161"/>
                  </a:lnTo>
                  <a:lnTo>
                    <a:pt x="6579" y="9291"/>
                  </a:lnTo>
                  <a:lnTo>
                    <a:pt x="6226" y="9310"/>
                  </a:lnTo>
                  <a:lnTo>
                    <a:pt x="5891" y="9291"/>
                  </a:lnTo>
                  <a:lnTo>
                    <a:pt x="5259" y="9161"/>
                  </a:lnTo>
                  <a:lnTo>
                    <a:pt x="4702" y="8920"/>
                  </a:lnTo>
                  <a:lnTo>
                    <a:pt x="4200" y="8585"/>
                  </a:lnTo>
                  <a:lnTo>
                    <a:pt x="3791" y="8139"/>
                  </a:lnTo>
                  <a:lnTo>
                    <a:pt x="3476" y="7637"/>
                  </a:lnTo>
                  <a:lnTo>
                    <a:pt x="3271" y="7061"/>
                  </a:lnTo>
                  <a:lnTo>
                    <a:pt x="3141" y="6448"/>
                  </a:lnTo>
                  <a:lnTo>
                    <a:pt x="3141" y="6114"/>
                  </a:lnTo>
                  <a:lnTo>
                    <a:pt x="3141" y="5779"/>
                  </a:lnTo>
                  <a:lnTo>
                    <a:pt x="3271" y="5166"/>
                  </a:lnTo>
                  <a:lnTo>
                    <a:pt x="3476" y="4590"/>
                  </a:lnTo>
                  <a:lnTo>
                    <a:pt x="3791" y="4070"/>
                  </a:lnTo>
                  <a:lnTo>
                    <a:pt x="4200" y="3624"/>
                  </a:lnTo>
                  <a:lnTo>
                    <a:pt x="4702" y="3289"/>
                  </a:lnTo>
                  <a:lnTo>
                    <a:pt x="5259" y="3048"/>
                  </a:lnTo>
                  <a:lnTo>
                    <a:pt x="5891" y="2918"/>
                  </a:lnTo>
                  <a:lnTo>
                    <a:pt x="6226" y="2899"/>
                  </a:lnTo>
                  <a:close/>
                  <a:moveTo>
                    <a:pt x="6226" y="0"/>
                  </a:moveTo>
                  <a:lnTo>
                    <a:pt x="5575" y="19"/>
                  </a:lnTo>
                  <a:lnTo>
                    <a:pt x="4330" y="261"/>
                  </a:lnTo>
                  <a:lnTo>
                    <a:pt x="3215" y="725"/>
                  </a:lnTo>
                  <a:lnTo>
                    <a:pt x="2212" y="1394"/>
                  </a:lnTo>
                  <a:lnTo>
                    <a:pt x="1376" y="2212"/>
                  </a:lnTo>
                  <a:lnTo>
                    <a:pt x="725" y="3196"/>
                  </a:lnTo>
                  <a:lnTo>
                    <a:pt x="261" y="4293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197" y="11484"/>
                  </a:lnTo>
                  <a:lnTo>
                    <a:pt x="4330" y="11930"/>
                  </a:lnTo>
                  <a:lnTo>
                    <a:pt x="5575" y="12171"/>
                  </a:lnTo>
                  <a:lnTo>
                    <a:pt x="6226" y="12208"/>
                  </a:lnTo>
                  <a:lnTo>
                    <a:pt x="6895" y="12171"/>
                  </a:lnTo>
                  <a:lnTo>
                    <a:pt x="8121" y="11930"/>
                  </a:lnTo>
                  <a:lnTo>
                    <a:pt x="9254" y="11484"/>
                  </a:lnTo>
                  <a:lnTo>
                    <a:pt x="10239" y="10815"/>
                  </a:lnTo>
                  <a:lnTo>
                    <a:pt x="11075" y="9997"/>
                  </a:lnTo>
                  <a:lnTo>
                    <a:pt x="11744" y="9031"/>
                  </a:lnTo>
                  <a:lnTo>
                    <a:pt x="12209" y="7935"/>
                  </a:lnTo>
                  <a:lnTo>
                    <a:pt x="12432" y="6746"/>
                  </a:lnTo>
                  <a:lnTo>
                    <a:pt x="12469" y="6114"/>
                  </a:lnTo>
                  <a:lnTo>
                    <a:pt x="12432" y="5482"/>
                  </a:lnTo>
                  <a:lnTo>
                    <a:pt x="12209" y="4293"/>
                  </a:lnTo>
                  <a:lnTo>
                    <a:pt x="11744" y="3196"/>
                  </a:lnTo>
                  <a:lnTo>
                    <a:pt x="11075" y="2212"/>
                  </a:lnTo>
                  <a:lnTo>
                    <a:pt x="10239" y="1394"/>
                  </a:lnTo>
                  <a:lnTo>
                    <a:pt x="9254" y="725"/>
                  </a:lnTo>
                  <a:lnTo>
                    <a:pt x="8121" y="261"/>
                  </a:lnTo>
                  <a:lnTo>
                    <a:pt x="6895" y="19"/>
                  </a:lnTo>
                  <a:lnTo>
                    <a:pt x="62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5003875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6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6" y="1394"/>
                  </a:lnTo>
                  <a:lnTo>
                    <a:pt x="3047" y="1729"/>
                  </a:lnTo>
                  <a:lnTo>
                    <a:pt x="3029" y="1914"/>
                  </a:lnTo>
                  <a:lnTo>
                    <a:pt x="3029" y="242"/>
                  </a:lnTo>
                  <a:lnTo>
                    <a:pt x="0" y="242"/>
                  </a:lnTo>
                  <a:lnTo>
                    <a:pt x="0" y="11948"/>
                  </a:lnTo>
                  <a:lnTo>
                    <a:pt x="3140" y="11948"/>
                  </a:lnTo>
                  <a:lnTo>
                    <a:pt x="3140" y="4348"/>
                  </a:lnTo>
                  <a:lnTo>
                    <a:pt x="3326" y="4107"/>
                  </a:lnTo>
                  <a:lnTo>
                    <a:pt x="3884" y="3624"/>
                  </a:lnTo>
                  <a:lnTo>
                    <a:pt x="4627" y="3196"/>
                  </a:lnTo>
                  <a:lnTo>
                    <a:pt x="5500" y="2918"/>
                  </a:lnTo>
                  <a:lnTo>
                    <a:pt x="6002" y="2899"/>
                  </a:lnTo>
                  <a:lnTo>
                    <a:pt x="6262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0" y="3401"/>
                  </a:lnTo>
                  <a:lnTo>
                    <a:pt x="7767" y="3549"/>
                  </a:lnTo>
                  <a:lnTo>
                    <a:pt x="7916" y="3717"/>
                  </a:lnTo>
                  <a:lnTo>
                    <a:pt x="8176" y="4126"/>
                  </a:lnTo>
                  <a:lnTo>
                    <a:pt x="8362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5" y="11948"/>
                  </a:lnTo>
                  <a:lnTo>
                    <a:pt x="11595" y="5984"/>
                  </a:lnTo>
                  <a:lnTo>
                    <a:pt x="11595" y="5259"/>
                  </a:lnTo>
                  <a:lnTo>
                    <a:pt x="11428" y="4033"/>
                  </a:lnTo>
                  <a:lnTo>
                    <a:pt x="11112" y="3048"/>
                  </a:lnTo>
                  <a:lnTo>
                    <a:pt x="10666" y="2230"/>
                  </a:lnTo>
                  <a:lnTo>
                    <a:pt x="10387" y="1877"/>
                  </a:lnTo>
                  <a:lnTo>
                    <a:pt x="10016" y="1468"/>
                  </a:lnTo>
                  <a:lnTo>
                    <a:pt x="9124" y="762"/>
                  </a:lnTo>
                  <a:lnTo>
                    <a:pt x="8083" y="279"/>
                  </a:lnTo>
                  <a:lnTo>
                    <a:pt x="6931" y="19"/>
                  </a:lnTo>
                  <a:lnTo>
                    <a:pt x="63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5342050" y="2442425"/>
              <a:ext cx="289900" cy="304750"/>
            </a:xfrm>
            <a:custGeom>
              <a:rect b="b" l="l" r="r" t="t"/>
              <a:pathLst>
                <a:path extrusionOk="0" h="12190" w="11596">
                  <a:moveTo>
                    <a:pt x="6318" y="0"/>
                  </a:moveTo>
                  <a:lnTo>
                    <a:pt x="5649" y="19"/>
                  </a:lnTo>
                  <a:lnTo>
                    <a:pt x="4404" y="261"/>
                  </a:lnTo>
                  <a:lnTo>
                    <a:pt x="3252" y="725"/>
                  </a:lnTo>
                  <a:lnTo>
                    <a:pt x="2249" y="1375"/>
                  </a:lnTo>
                  <a:lnTo>
                    <a:pt x="1413" y="2212"/>
                  </a:lnTo>
                  <a:lnTo>
                    <a:pt x="744" y="3178"/>
                  </a:lnTo>
                  <a:lnTo>
                    <a:pt x="279" y="4274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215" y="11484"/>
                  </a:lnTo>
                  <a:lnTo>
                    <a:pt x="4349" y="11930"/>
                  </a:lnTo>
                  <a:lnTo>
                    <a:pt x="5612" y="12171"/>
                  </a:lnTo>
                  <a:lnTo>
                    <a:pt x="6281" y="12190"/>
                  </a:lnTo>
                  <a:lnTo>
                    <a:pt x="7099" y="12171"/>
                  </a:lnTo>
                  <a:lnTo>
                    <a:pt x="8214" y="11967"/>
                  </a:lnTo>
                  <a:lnTo>
                    <a:pt x="8920" y="11725"/>
                  </a:lnTo>
                  <a:lnTo>
                    <a:pt x="9570" y="11409"/>
                  </a:lnTo>
                  <a:lnTo>
                    <a:pt x="10202" y="11001"/>
                  </a:lnTo>
                  <a:lnTo>
                    <a:pt x="10797" y="10499"/>
                  </a:lnTo>
                  <a:lnTo>
                    <a:pt x="11335" y="9904"/>
                  </a:lnTo>
                  <a:lnTo>
                    <a:pt x="11596" y="9570"/>
                  </a:lnTo>
                  <a:lnTo>
                    <a:pt x="9180" y="7749"/>
                  </a:lnTo>
                  <a:lnTo>
                    <a:pt x="8976" y="8046"/>
                  </a:lnTo>
                  <a:lnTo>
                    <a:pt x="8418" y="8585"/>
                  </a:lnTo>
                  <a:lnTo>
                    <a:pt x="7712" y="9031"/>
                  </a:lnTo>
                  <a:lnTo>
                    <a:pt x="6857" y="9273"/>
                  </a:lnTo>
                  <a:lnTo>
                    <a:pt x="6393" y="9291"/>
                  </a:lnTo>
                  <a:lnTo>
                    <a:pt x="6040" y="9291"/>
                  </a:lnTo>
                  <a:lnTo>
                    <a:pt x="5371" y="9161"/>
                  </a:lnTo>
                  <a:lnTo>
                    <a:pt x="4795" y="8938"/>
                  </a:lnTo>
                  <a:lnTo>
                    <a:pt x="4274" y="8604"/>
                  </a:lnTo>
                  <a:lnTo>
                    <a:pt x="3847" y="8176"/>
                  </a:lnTo>
                  <a:lnTo>
                    <a:pt x="3513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1" y="6114"/>
                  </a:lnTo>
                  <a:lnTo>
                    <a:pt x="3159" y="5779"/>
                  </a:lnTo>
                  <a:lnTo>
                    <a:pt x="3271" y="5148"/>
                  </a:lnTo>
                  <a:lnTo>
                    <a:pt x="3513" y="4571"/>
                  </a:lnTo>
                  <a:lnTo>
                    <a:pt x="3847" y="4051"/>
                  </a:lnTo>
                  <a:lnTo>
                    <a:pt x="4274" y="3624"/>
                  </a:lnTo>
                  <a:lnTo>
                    <a:pt x="4776" y="3289"/>
                  </a:lnTo>
                  <a:lnTo>
                    <a:pt x="5352" y="3029"/>
                  </a:lnTo>
                  <a:lnTo>
                    <a:pt x="5984" y="2918"/>
                  </a:lnTo>
                  <a:lnTo>
                    <a:pt x="6318" y="2899"/>
                  </a:lnTo>
                  <a:lnTo>
                    <a:pt x="6727" y="2918"/>
                  </a:lnTo>
                  <a:lnTo>
                    <a:pt x="7508" y="3122"/>
                  </a:lnTo>
                  <a:lnTo>
                    <a:pt x="8195" y="3494"/>
                  </a:lnTo>
                  <a:lnTo>
                    <a:pt x="8771" y="3995"/>
                  </a:lnTo>
                  <a:lnTo>
                    <a:pt x="9013" y="4293"/>
                  </a:lnTo>
                  <a:lnTo>
                    <a:pt x="11243" y="2342"/>
                  </a:lnTo>
                  <a:lnTo>
                    <a:pt x="10815" y="1840"/>
                  </a:lnTo>
                  <a:lnTo>
                    <a:pt x="9737" y="985"/>
                  </a:lnTo>
                  <a:lnTo>
                    <a:pt x="8474" y="353"/>
                  </a:lnTo>
                  <a:lnTo>
                    <a:pt x="7062" y="38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656075" y="2442425"/>
              <a:ext cx="281075" cy="305225"/>
            </a:xfrm>
            <a:custGeom>
              <a:rect b="b" l="l" r="r" t="t"/>
              <a:pathLst>
                <a:path extrusionOk="0" h="12209" w="11243">
                  <a:moveTo>
                    <a:pt x="5947" y="2546"/>
                  </a:moveTo>
                  <a:lnTo>
                    <a:pt x="6393" y="2639"/>
                  </a:lnTo>
                  <a:lnTo>
                    <a:pt x="6988" y="2899"/>
                  </a:lnTo>
                  <a:lnTo>
                    <a:pt x="7601" y="3475"/>
                  </a:lnTo>
                  <a:lnTo>
                    <a:pt x="7954" y="4200"/>
                  </a:lnTo>
                  <a:lnTo>
                    <a:pt x="8028" y="4590"/>
                  </a:lnTo>
                  <a:lnTo>
                    <a:pt x="3197" y="4590"/>
                  </a:lnTo>
                  <a:lnTo>
                    <a:pt x="3271" y="4200"/>
                  </a:lnTo>
                  <a:lnTo>
                    <a:pt x="3699" y="3475"/>
                  </a:lnTo>
                  <a:lnTo>
                    <a:pt x="4368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4" y="4330"/>
                  </a:lnTo>
                  <a:lnTo>
                    <a:pt x="19" y="5501"/>
                  </a:lnTo>
                  <a:lnTo>
                    <a:pt x="1" y="6114"/>
                  </a:lnTo>
                  <a:lnTo>
                    <a:pt x="19" y="6783"/>
                  </a:lnTo>
                  <a:lnTo>
                    <a:pt x="261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5" y="10908"/>
                  </a:lnTo>
                  <a:lnTo>
                    <a:pt x="3160" y="11540"/>
                  </a:lnTo>
                  <a:lnTo>
                    <a:pt x="4275" y="11967"/>
                  </a:lnTo>
                  <a:lnTo>
                    <a:pt x="5482" y="12171"/>
                  </a:lnTo>
                  <a:lnTo>
                    <a:pt x="6133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500" y="10592"/>
                  </a:lnTo>
                  <a:lnTo>
                    <a:pt x="10945" y="10090"/>
                  </a:lnTo>
                  <a:lnTo>
                    <a:pt x="9162" y="8306"/>
                  </a:lnTo>
                  <a:lnTo>
                    <a:pt x="8939" y="8548"/>
                  </a:lnTo>
                  <a:lnTo>
                    <a:pt x="8344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76" y="9347"/>
                  </a:lnTo>
                  <a:lnTo>
                    <a:pt x="4275" y="9068"/>
                  </a:lnTo>
                  <a:lnTo>
                    <a:pt x="3866" y="8697"/>
                  </a:lnTo>
                  <a:lnTo>
                    <a:pt x="3513" y="8251"/>
                  </a:lnTo>
                  <a:lnTo>
                    <a:pt x="3253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43" y="5984"/>
                  </a:lnTo>
                  <a:lnTo>
                    <a:pt x="11224" y="5389"/>
                  </a:lnTo>
                  <a:lnTo>
                    <a:pt x="11020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310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5988225" y="2442425"/>
              <a:ext cx="187250" cy="298725"/>
            </a:xfrm>
            <a:custGeom>
              <a:rect b="b" l="l" r="r" t="t"/>
              <a:pathLst>
                <a:path extrusionOk="0" h="11949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72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11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6223750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7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348"/>
                  </a:lnTo>
                  <a:lnTo>
                    <a:pt x="3327" y="4107"/>
                  </a:lnTo>
                  <a:lnTo>
                    <a:pt x="3884" y="3624"/>
                  </a:lnTo>
                  <a:lnTo>
                    <a:pt x="4609" y="3196"/>
                  </a:lnTo>
                  <a:lnTo>
                    <a:pt x="5501" y="2918"/>
                  </a:lnTo>
                  <a:lnTo>
                    <a:pt x="6003" y="2899"/>
                  </a:lnTo>
                  <a:lnTo>
                    <a:pt x="6263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1" y="3401"/>
                  </a:lnTo>
                  <a:lnTo>
                    <a:pt x="7749" y="3549"/>
                  </a:lnTo>
                  <a:lnTo>
                    <a:pt x="7917" y="3717"/>
                  </a:lnTo>
                  <a:lnTo>
                    <a:pt x="8177" y="4126"/>
                  </a:lnTo>
                  <a:lnTo>
                    <a:pt x="8363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6" y="11948"/>
                  </a:lnTo>
                  <a:lnTo>
                    <a:pt x="11596" y="5984"/>
                  </a:lnTo>
                  <a:lnTo>
                    <a:pt x="11577" y="5259"/>
                  </a:lnTo>
                  <a:lnTo>
                    <a:pt x="11428" y="4033"/>
                  </a:lnTo>
                  <a:lnTo>
                    <a:pt x="11113" y="3048"/>
                  </a:lnTo>
                  <a:lnTo>
                    <a:pt x="10667" y="2230"/>
                  </a:lnTo>
                  <a:lnTo>
                    <a:pt x="10388" y="1877"/>
                  </a:lnTo>
                  <a:lnTo>
                    <a:pt x="10016" y="1468"/>
                  </a:lnTo>
                  <a:lnTo>
                    <a:pt x="9106" y="762"/>
                  </a:lnTo>
                  <a:lnTo>
                    <a:pt x="8084" y="279"/>
                  </a:lnTo>
                  <a:lnTo>
                    <a:pt x="6932" y="19"/>
                  </a:lnTo>
                  <a:lnTo>
                    <a:pt x="6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6586100" y="2641700"/>
              <a:ext cx="105950" cy="105950"/>
            </a:xfrm>
            <a:custGeom>
              <a:rect b="b" l="l" r="r" t="t"/>
              <a:pathLst>
                <a:path extrusionOk="0" h="4238" w="4238">
                  <a:moveTo>
                    <a:pt x="2100" y="1"/>
                  </a:moveTo>
                  <a:lnTo>
                    <a:pt x="1673" y="38"/>
                  </a:lnTo>
                  <a:lnTo>
                    <a:pt x="911" y="354"/>
                  </a:lnTo>
                  <a:lnTo>
                    <a:pt x="354" y="930"/>
                  </a:lnTo>
                  <a:lnTo>
                    <a:pt x="38" y="1692"/>
                  </a:lnTo>
                  <a:lnTo>
                    <a:pt x="0" y="2119"/>
                  </a:lnTo>
                  <a:lnTo>
                    <a:pt x="38" y="2565"/>
                  </a:lnTo>
                  <a:lnTo>
                    <a:pt x="354" y="3327"/>
                  </a:lnTo>
                  <a:lnTo>
                    <a:pt x="911" y="3884"/>
                  </a:lnTo>
                  <a:lnTo>
                    <a:pt x="1673" y="4200"/>
                  </a:lnTo>
                  <a:lnTo>
                    <a:pt x="2100" y="4237"/>
                  </a:lnTo>
                  <a:lnTo>
                    <a:pt x="2546" y="4200"/>
                  </a:lnTo>
                  <a:lnTo>
                    <a:pt x="3308" y="3884"/>
                  </a:lnTo>
                  <a:lnTo>
                    <a:pt x="3884" y="3327"/>
                  </a:lnTo>
                  <a:lnTo>
                    <a:pt x="4200" y="2565"/>
                  </a:lnTo>
                  <a:lnTo>
                    <a:pt x="4237" y="2119"/>
                  </a:lnTo>
                  <a:lnTo>
                    <a:pt x="4200" y="1692"/>
                  </a:lnTo>
                  <a:lnTo>
                    <a:pt x="3884" y="930"/>
                  </a:lnTo>
                  <a:lnTo>
                    <a:pt x="3308" y="354"/>
                  </a:lnTo>
                  <a:lnTo>
                    <a:pt x="2546" y="38"/>
                  </a:lnTo>
                  <a:lnTo>
                    <a:pt x="21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_CC title slide brown">
  <p:cSld name="TITLE_1_1_1_1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BD5C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68" name="Google Shape;168;p6"/>
          <p:cNvSpPr txBox="1"/>
          <p:nvPr>
            <p:ph idx="1" type="subTitle"/>
          </p:nvPr>
        </p:nvSpPr>
        <p:spPr>
          <a:xfrm>
            <a:off x="457200" y="1823025"/>
            <a:ext cx="57150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9" name="Google Shape;16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Image" id="170" name="Google Shape;170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89588" y="479880"/>
            <a:ext cx="478525" cy="9120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1" name="Google Shape;171;p6"/>
          <p:cNvGrpSpPr/>
          <p:nvPr/>
        </p:nvGrpSpPr>
        <p:grpSpPr>
          <a:xfrm>
            <a:off x="7080346" y="4303036"/>
            <a:ext cx="1579708" cy="322978"/>
            <a:chOff x="1643825" y="2294225"/>
            <a:chExt cx="5175975" cy="1058250"/>
          </a:xfrm>
        </p:grpSpPr>
        <p:sp>
          <p:nvSpPr>
            <p:cNvPr id="172" name="Google Shape;172;p6"/>
            <p:cNvSpPr/>
            <p:nvPr/>
          </p:nvSpPr>
          <p:spPr>
            <a:xfrm>
              <a:off x="1643825" y="2923675"/>
              <a:ext cx="561650" cy="422775"/>
            </a:xfrm>
            <a:custGeom>
              <a:rect b="b" l="l" r="r" t="t"/>
              <a:pathLst>
                <a:path extrusionOk="0" h="16911" w="22466">
                  <a:moveTo>
                    <a:pt x="0" y="1"/>
                  </a:moveTo>
                  <a:lnTo>
                    <a:pt x="5315" y="16910"/>
                  </a:lnTo>
                  <a:lnTo>
                    <a:pt x="7006" y="16910"/>
                  </a:lnTo>
                  <a:lnTo>
                    <a:pt x="11224" y="4386"/>
                  </a:lnTo>
                  <a:lnTo>
                    <a:pt x="15460" y="16910"/>
                  </a:lnTo>
                  <a:lnTo>
                    <a:pt x="17151" y="16910"/>
                  </a:lnTo>
                  <a:lnTo>
                    <a:pt x="22466" y="1"/>
                  </a:lnTo>
                  <a:lnTo>
                    <a:pt x="19994" y="1"/>
                  </a:lnTo>
                  <a:lnTo>
                    <a:pt x="16204" y="12246"/>
                  </a:lnTo>
                  <a:lnTo>
                    <a:pt x="12078" y="1"/>
                  </a:lnTo>
                  <a:lnTo>
                    <a:pt x="10388" y="1"/>
                  </a:lnTo>
                  <a:lnTo>
                    <a:pt x="6244" y="12246"/>
                  </a:lnTo>
                  <a:lnTo>
                    <a:pt x="24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2184075" y="3056550"/>
              <a:ext cx="293625" cy="295925"/>
            </a:xfrm>
            <a:custGeom>
              <a:rect b="b" l="l" r="r" t="t"/>
              <a:pathLst>
                <a:path extrusionOk="0" h="11837" w="11745">
                  <a:moveTo>
                    <a:pt x="5873" y="2174"/>
                  </a:moveTo>
                  <a:lnTo>
                    <a:pt x="6263" y="2193"/>
                  </a:lnTo>
                  <a:lnTo>
                    <a:pt x="6988" y="2341"/>
                  </a:lnTo>
                  <a:lnTo>
                    <a:pt x="7638" y="2620"/>
                  </a:lnTo>
                  <a:lnTo>
                    <a:pt x="8214" y="3010"/>
                  </a:lnTo>
                  <a:lnTo>
                    <a:pt x="8679" y="3531"/>
                  </a:lnTo>
                  <a:lnTo>
                    <a:pt x="9050" y="4125"/>
                  </a:lnTo>
                  <a:lnTo>
                    <a:pt x="9310" y="4794"/>
                  </a:lnTo>
                  <a:lnTo>
                    <a:pt x="9440" y="5537"/>
                  </a:lnTo>
                  <a:lnTo>
                    <a:pt x="9459" y="5909"/>
                  </a:lnTo>
                  <a:lnTo>
                    <a:pt x="9440" y="6299"/>
                  </a:lnTo>
                  <a:lnTo>
                    <a:pt x="9310" y="7043"/>
                  </a:lnTo>
                  <a:lnTo>
                    <a:pt x="9050" y="7712"/>
                  </a:lnTo>
                  <a:lnTo>
                    <a:pt x="8679" y="8306"/>
                  </a:lnTo>
                  <a:lnTo>
                    <a:pt x="8214" y="8808"/>
                  </a:lnTo>
                  <a:lnTo>
                    <a:pt x="7638" y="9217"/>
                  </a:lnTo>
                  <a:lnTo>
                    <a:pt x="6988" y="9495"/>
                  </a:lnTo>
                  <a:lnTo>
                    <a:pt x="6263" y="9644"/>
                  </a:lnTo>
                  <a:lnTo>
                    <a:pt x="5873" y="9663"/>
                  </a:lnTo>
                  <a:lnTo>
                    <a:pt x="5483" y="9644"/>
                  </a:lnTo>
                  <a:lnTo>
                    <a:pt x="4758" y="9495"/>
                  </a:lnTo>
                  <a:lnTo>
                    <a:pt x="4107" y="9217"/>
                  </a:lnTo>
                  <a:lnTo>
                    <a:pt x="3550" y="8808"/>
                  </a:lnTo>
                  <a:lnTo>
                    <a:pt x="3067" y="8306"/>
                  </a:lnTo>
                  <a:lnTo>
                    <a:pt x="2695" y="7712"/>
                  </a:lnTo>
                  <a:lnTo>
                    <a:pt x="2454" y="7043"/>
                  </a:lnTo>
                  <a:lnTo>
                    <a:pt x="2305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794"/>
                  </a:lnTo>
                  <a:lnTo>
                    <a:pt x="2695" y="4125"/>
                  </a:lnTo>
                  <a:lnTo>
                    <a:pt x="3067" y="3531"/>
                  </a:lnTo>
                  <a:lnTo>
                    <a:pt x="3550" y="3029"/>
                  </a:lnTo>
                  <a:lnTo>
                    <a:pt x="4107" y="2620"/>
                  </a:lnTo>
                  <a:lnTo>
                    <a:pt x="4758" y="2341"/>
                  </a:lnTo>
                  <a:lnTo>
                    <a:pt x="5483" y="2193"/>
                  </a:lnTo>
                  <a:lnTo>
                    <a:pt x="5873" y="2174"/>
                  </a:lnTo>
                  <a:close/>
                  <a:moveTo>
                    <a:pt x="5873" y="0"/>
                  </a:moveTo>
                  <a:lnTo>
                    <a:pt x="5260" y="19"/>
                  </a:lnTo>
                  <a:lnTo>
                    <a:pt x="4089" y="242"/>
                  </a:lnTo>
                  <a:lnTo>
                    <a:pt x="3011" y="688"/>
                  </a:lnTo>
                  <a:lnTo>
                    <a:pt x="2082" y="1301"/>
                  </a:lnTo>
                  <a:lnTo>
                    <a:pt x="1302" y="2100"/>
                  </a:lnTo>
                  <a:lnTo>
                    <a:pt x="688" y="3048"/>
                  </a:lnTo>
                  <a:lnTo>
                    <a:pt x="242" y="4107"/>
                  </a:lnTo>
                  <a:lnTo>
                    <a:pt x="19" y="5296"/>
                  </a:lnTo>
                  <a:lnTo>
                    <a:pt x="1" y="5909"/>
                  </a:lnTo>
                  <a:lnTo>
                    <a:pt x="19" y="6541"/>
                  </a:lnTo>
                  <a:lnTo>
                    <a:pt x="242" y="7730"/>
                  </a:lnTo>
                  <a:lnTo>
                    <a:pt x="688" y="8789"/>
                  </a:lnTo>
                  <a:lnTo>
                    <a:pt x="1302" y="9737"/>
                  </a:lnTo>
                  <a:lnTo>
                    <a:pt x="2082" y="10517"/>
                  </a:lnTo>
                  <a:lnTo>
                    <a:pt x="3030" y="11149"/>
                  </a:lnTo>
                  <a:lnTo>
                    <a:pt x="4089" y="11595"/>
                  </a:lnTo>
                  <a:lnTo>
                    <a:pt x="5260" y="11818"/>
                  </a:lnTo>
                  <a:lnTo>
                    <a:pt x="5873" y="11837"/>
                  </a:lnTo>
                  <a:lnTo>
                    <a:pt x="6505" y="11818"/>
                  </a:lnTo>
                  <a:lnTo>
                    <a:pt x="7675" y="11595"/>
                  </a:lnTo>
                  <a:lnTo>
                    <a:pt x="8734" y="11149"/>
                  </a:lnTo>
                  <a:lnTo>
                    <a:pt x="9663" y="10517"/>
                  </a:lnTo>
                  <a:lnTo>
                    <a:pt x="10444" y="9737"/>
                  </a:lnTo>
                  <a:lnTo>
                    <a:pt x="11076" y="8789"/>
                  </a:lnTo>
                  <a:lnTo>
                    <a:pt x="11503" y="7730"/>
                  </a:lnTo>
                  <a:lnTo>
                    <a:pt x="11726" y="6541"/>
                  </a:lnTo>
                  <a:lnTo>
                    <a:pt x="11745" y="5909"/>
                  </a:lnTo>
                  <a:lnTo>
                    <a:pt x="11726" y="5296"/>
                  </a:lnTo>
                  <a:lnTo>
                    <a:pt x="11503" y="4107"/>
                  </a:lnTo>
                  <a:lnTo>
                    <a:pt x="11076" y="3048"/>
                  </a:lnTo>
                  <a:lnTo>
                    <a:pt x="10444" y="2100"/>
                  </a:lnTo>
                  <a:lnTo>
                    <a:pt x="9663" y="1301"/>
                  </a:lnTo>
                  <a:lnTo>
                    <a:pt x="8734" y="688"/>
                  </a:lnTo>
                  <a:lnTo>
                    <a:pt x="7675" y="242"/>
                  </a:lnTo>
                  <a:lnTo>
                    <a:pt x="6505" y="19"/>
                  </a:lnTo>
                  <a:lnTo>
                    <a:pt x="58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254085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1" y="0"/>
                  </a:moveTo>
                  <a:lnTo>
                    <a:pt x="5018" y="19"/>
                  </a:lnTo>
                  <a:lnTo>
                    <a:pt x="3959" y="279"/>
                  </a:lnTo>
                  <a:lnTo>
                    <a:pt x="3104" y="706"/>
                  </a:lnTo>
                  <a:lnTo>
                    <a:pt x="2453" y="1264"/>
                  </a:lnTo>
                  <a:lnTo>
                    <a:pt x="2230" y="1542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305" y="11595"/>
                  </a:lnTo>
                  <a:lnTo>
                    <a:pt x="2305" y="4088"/>
                  </a:lnTo>
                  <a:lnTo>
                    <a:pt x="2565" y="3679"/>
                  </a:lnTo>
                  <a:lnTo>
                    <a:pt x="3234" y="2992"/>
                  </a:lnTo>
                  <a:lnTo>
                    <a:pt x="4052" y="2472"/>
                  </a:lnTo>
                  <a:lnTo>
                    <a:pt x="4925" y="2193"/>
                  </a:lnTo>
                  <a:lnTo>
                    <a:pt x="5371" y="2174"/>
                  </a:lnTo>
                  <a:lnTo>
                    <a:pt x="5873" y="2193"/>
                  </a:lnTo>
                  <a:lnTo>
                    <a:pt x="6263" y="2267"/>
                  </a:lnTo>
                  <a:lnTo>
                    <a:pt x="6523" y="75"/>
                  </a:lnTo>
                  <a:lnTo>
                    <a:pt x="6077" y="19"/>
                  </a:lnTo>
                  <a:lnTo>
                    <a:pt x="56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2767550" y="2917650"/>
              <a:ext cx="275025" cy="428800"/>
            </a:xfrm>
            <a:custGeom>
              <a:rect b="b" l="l" r="r" t="t"/>
              <a:pathLst>
                <a:path extrusionOk="0" h="17152" w="11001">
                  <a:moveTo>
                    <a:pt x="1" y="0"/>
                  </a:moveTo>
                  <a:lnTo>
                    <a:pt x="1" y="17151"/>
                  </a:lnTo>
                  <a:lnTo>
                    <a:pt x="2305" y="17151"/>
                  </a:lnTo>
                  <a:lnTo>
                    <a:pt x="2305" y="11595"/>
                  </a:lnTo>
                  <a:lnTo>
                    <a:pt x="7916" y="17151"/>
                  </a:lnTo>
                  <a:lnTo>
                    <a:pt x="11001" y="17151"/>
                  </a:lnTo>
                  <a:lnTo>
                    <a:pt x="4590" y="10926"/>
                  </a:lnTo>
                  <a:lnTo>
                    <a:pt x="10276" y="5798"/>
                  </a:lnTo>
                  <a:lnTo>
                    <a:pt x="7024" y="5798"/>
                  </a:lnTo>
                  <a:lnTo>
                    <a:pt x="2305" y="10146"/>
                  </a:lnTo>
                  <a:lnTo>
                    <a:pt x="23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6"/>
            <p:cNvSpPr/>
            <p:nvPr/>
          </p:nvSpPr>
          <p:spPr>
            <a:xfrm>
              <a:off x="32051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6"/>
            <p:cNvSpPr/>
            <p:nvPr/>
          </p:nvSpPr>
          <p:spPr>
            <a:xfrm>
              <a:off x="3489450" y="2917650"/>
              <a:ext cx="271325" cy="428800"/>
            </a:xfrm>
            <a:custGeom>
              <a:rect b="b" l="l" r="r" t="t"/>
              <a:pathLst>
                <a:path extrusionOk="0" h="17152" w="10853">
                  <a:moveTo>
                    <a:pt x="1" y="0"/>
                  </a:moveTo>
                  <a:lnTo>
                    <a:pt x="1" y="17151"/>
                  </a:lnTo>
                  <a:lnTo>
                    <a:pt x="2286" y="17151"/>
                  </a:lnTo>
                  <a:lnTo>
                    <a:pt x="2286" y="9347"/>
                  </a:lnTo>
                  <a:lnTo>
                    <a:pt x="2546" y="9050"/>
                  </a:lnTo>
                  <a:lnTo>
                    <a:pt x="3215" y="8473"/>
                  </a:lnTo>
                  <a:lnTo>
                    <a:pt x="4033" y="8009"/>
                  </a:lnTo>
                  <a:lnTo>
                    <a:pt x="4999" y="7749"/>
                  </a:lnTo>
                  <a:lnTo>
                    <a:pt x="5538" y="7730"/>
                  </a:lnTo>
                  <a:lnTo>
                    <a:pt x="5891" y="7749"/>
                  </a:lnTo>
                  <a:lnTo>
                    <a:pt x="6560" y="7897"/>
                  </a:lnTo>
                  <a:lnTo>
                    <a:pt x="7173" y="8195"/>
                  </a:lnTo>
                  <a:lnTo>
                    <a:pt x="7675" y="8604"/>
                  </a:lnTo>
                  <a:lnTo>
                    <a:pt x="7898" y="8845"/>
                  </a:lnTo>
                  <a:lnTo>
                    <a:pt x="8047" y="9031"/>
                  </a:lnTo>
                  <a:lnTo>
                    <a:pt x="8288" y="9514"/>
                  </a:lnTo>
                  <a:lnTo>
                    <a:pt x="8474" y="10127"/>
                  </a:lnTo>
                  <a:lnTo>
                    <a:pt x="8567" y="10963"/>
                  </a:lnTo>
                  <a:lnTo>
                    <a:pt x="8567" y="11484"/>
                  </a:lnTo>
                  <a:lnTo>
                    <a:pt x="8567" y="17151"/>
                  </a:lnTo>
                  <a:lnTo>
                    <a:pt x="10852" y="17151"/>
                  </a:lnTo>
                  <a:lnTo>
                    <a:pt x="10852" y="11595"/>
                  </a:lnTo>
                  <a:lnTo>
                    <a:pt x="10852" y="10889"/>
                  </a:lnTo>
                  <a:lnTo>
                    <a:pt x="10704" y="9700"/>
                  </a:lnTo>
                  <a:lnTo>
                    <a:pt x="10425" y="8715"/>
                  </a:lnTo>
                  <a:lnTo>
                    <a:pt x="10016" y="7916"/>
                  </a:lnTo>
                  <a:lnTo>
                    <a:pt x="9756" y="7563"/>
                  </a:lnTo>
                  <a:lnTo>
                    <a:pt x="9366" y="7117"/>
                  </a:lnTo>
                  <a:lnTo>
                    <a:pt x="8455" y="6374"/>
                  </a:lnTo>
                  <a:lnTo>
                    <a:pt x="7415" y="5853"/>
                  </a:lnTo>
                  <a:lnTo>
                    <a:pt x="6244" y="5575"/>
                  </a:lnTo>
                  <a:lnTo>
                    <a:pt x="5612" y="5556"/>
                  </a:lnTo>
                  <a:lnTo>
                    <a:pt x="5036" y="5575"/>
                  </a:lnTo>
                  <a:lnTo>
                    <a:pt x="4033" y="5798"/>
                  </a:lnTo>
                  <a:lnTo>
                    <a:pt x="3197" y="6169"/>
                  </a:lnTo>
                  <a:lnTo>
                    <a:pt x="2528" y="6578"/>
                  </a:lnTo>
                  <a:lnTo>
                    <a:pt x="2286" y="6783"/>
                  </a:lnTo>
                  <a:lnTo>
                    <a:pt x="22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6"/>
            <p:cNvSpPr/>
            <p:nvPr/>
          </p:nvSpPr>
          <p:spPr>
            <a:xfrm>
              <a:off x="3818350" y="3056550"/>
              <a:ext cx="287100" cy="295925"/>
            </a:xfrm>
            <a:custGeom>
              <a:rect b="b" l="l" r="r" t="t"/>
              <a:pathLst>
                <a:path extrusionOk="0" h="11837" w="11484">
                  <a:moveTo>
                    <a:pt x="5947" y="2174"/>
                  </a:moveTo>
                  <a:lnTo>
                    <a:pt x="6448" y="2193"/>
                  </a:lnTo>
                  <a:lnTo>
                    <a:pt x="7396" y="2434"/>
                  </a:lnTo>
                  <a:lnTo>
                    <a:pt x="8214" y="2862"/>
                  </a:lnTo>
                  <a:lnTo>
                    <a:pt x="8901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58" y="9012"/>
                  </a:lnTo>
                  <a:lnTo>
                    <a:pt x="7359" y="9440"/>
                  </a:lnTo>
                  <a:lnTo>
                    <a:pt x="6504" y="9644"/>
                  </a:lnTo>
                  <a:lnTo>
                    <a:pt x="6058" y="9663"/>
                  </a:lnTo>
                  <a:lnTo>
                    <a:pt x="5649" y="9644"/>
                  </a:lnTo>
                  <a:lnTo>
                    <a:pt x="4887" y="9495"/>
                  </a:lnTo>
                  <a:lnTo>
                    <a:pt x="4219" y="9198"/>
                  </a:lnTo>
                  <a:lnTo>
                    <a:pt x="3605" y="8789"/>
                  </a:lnTo>
                  <a:lnTo>
                    <a:pt x="3104" y="8288"/>
                  </a:lnTo>
                  <a:lnTo>
                    <a:pt x="2713" y="7693"/>
                  </a:lnTo>
                  <a:lnTo>
                    <a:pt x="2453" y="7024"/>
                  </a:lnTo>
                  <a:lnTo>
                    <a:pt x="2305" y="6299"/>
                  </a:lnTo>
                  <a:lnTo>
                    <a:pt x="2286" y="5909"/>
                  </a:lnTo>
                  <a:lnTo>
                    <a:pt x="2305" y="5537"/>
                  </a:lnTo>
                  <a:lnTo>
                    <a:pt x="2435" y="4831"/>
                  </a:lnTo>
                  <a:lnTo>
                    <a:pt x="2695" y="4162"/>
                  </a:lnTo>
                  <a:lnTo>
                    <a:pt x="3066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296" y="0"/>
                  </a:moveTo>
                  <a:lnTo>
                    <a:pt x="4553" y="93"/>
                  </a:lnTo>
                  <a:lnTo>
                    <a:pt x="3865" y="279"/>
                  </a:lnTo>
                  <a:lnTo>
                    <a:pt x="3215" y="558"/>
                  </a:lnTo>
                  <a:lnTo>
                    <a:pt x="2918" y="725"/>
                  </a:lnTo>
                  <a:lnTo>
                    <a:pt x="2602" y="911"/>
                  </a:lnTo>
                  <a:lnTo>
                    <a:pt x="2007" y="1375"/>
                  </a:lnTo>
                  <a:lnTo>
                    <a:pt x="1487" y="1914"/>
                  </a:lnTo>
                  <a:lnTo>
                    <a:pt x="1022" y="2527"/>
                  </a:lnTo>
                  <a:lnTo>
                    <a:pt x="632" y="3178"/>
                  </a:lnTo>
                  <a:lnTo>
                    <a:pt x="335" y="3902"/>
                  </a:lnTo>
                  <a:lnTo>
                    <a:pt x="112" y="4683"/>
                  </a:lnTo>
                  <a:lnTo>
                    <a:pt x="0" y="5500"/>
                  </a:lnTo>
                  <a:lnTo>
                    <a:pt x="0" y="5909"/>
                  </a:lnTo>
                  <a:lnTo>
                    <a:pt x="0" y="6336"/>
                  </a:lnTo>
                  <a:lnTo>
                    <a:pt x="112" y="7154"/>
                  </a:lnTo>
                  <a:lnTo>
                    <a:pt x="316" y="7916"/>
                  </a:lnTo>
                  <a:lnTo>
                    <a:pt x="614" y="8641"/>
                  </a:lnTo>
                  <a:lnTo>
                    <a:pt x="1004" y="9291"/>
                  </a:lnTo>
                  <a:lnTo>
                    <a:pt x="1468" y="9904"/>
                  </a:lnTo>
                  <a:lnTo>
                    <a:pt x="1989" y="10424"/>
                  </a:lnTo>
                  <a:lnTo>
                    <a:pt x="2583" y="10889"/>
                  </a:lnTo>
                  <a:lnTo>
                    <a:pt x="2899" y="11093"/>
                  </a:lnTo>
                  <a:lnTo>
                    <a:pt x="3197" y="11242"/>
                  </a:lnTo>
                  <a:lnTo>
                    <a:pt x="386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42" y="11837"/>
                  </a:lnTo>
                  <a:lnTo>
                    <a:pt x="6244" y="11818"/>
                  </a:lnTo>
                  <a:lnTo>
                    <a:pt x="7210" y="11651"/>
                  </a:lnTo>
                  <a:lnTo>
                    <a:pt x="8102" y="11335"/>
                  </a:lnTo>
                  <a:lnTo>
                    <a:pt x="8901" y="10852"/>
                  </a:lnTo>
                  <a:lnTo>
                    <a:pt x="9254" y="10554"/>
                  </a:lnTo>
                  <a:lnTo>
                    <a:pt x="9254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4" y="242"/>
                  </a:lnTo>
                  <a:lnTo>
                    <a:pt x="9254" y="1282"/>
                  </a:lnTo>
                  <a:lnTo>
                    <a:pt x="8864" y="966"/>
                  </a:lnTo>
                  <a:lnTo>
                    <a:pt x="8009" y="465"/>
                  </a:lnTo>
                  <a:lnTo>
                    <a:pt x="7117" y="149"/>
                  </a:lnTo>
                  <a:lnTo>
                    <a:pt x="6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4147250" y="2984075"/>
              <a:ext cx="220675" cy="368400"/>
            </a:xfrm>
            <a:custGeom>
              <a:rect b="b" l="l" r="r" t="t"/>
              <a:pathLst>
                <a:path extrusionOk="0" h="14736" w="8827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918" y="10833"/>
                  </a:lnTo>
                  <a:lnTo>
                    <a:pt x="3011" y="11688"/>
                  </a:lnTo>
                  <a:lnTo>
                    <a:pt x="3234" y="12450"/>
                  </a:lnTo>
                  <a:lnTo>
                    <a:pt x="3587" y="13119"/>
                  </a:lnTo>
                  <a:lnTo>
                    <a:pt x="3828" y="13398"/>
                  </a:lnTo>
                  <a:lnTo>
                    <a:pt x="4107" y="13695"/>
                  </a:lnTo>
                  <a:lnTo>
                    <a:pt x="4776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43" y="14736"/>
                  </a:lnTo>
                  <a:lnTo>
                    <a:pt x="7526" y="14717"/>
                  </a:lnTo>
                  <a:lnTo>
                    <a:pt x="8474" y="14587"/>
                  </a:lnTo>
                  <a:lnTo>
                    <a:pt x="8827" y="14494"/>
                  </a:lnTo>
                  <a:lnTo>
                    <a:pt x="8362" y="12413"/>
                  </a:lnTo>
                  <a:lnTo>
                    <a:pt x="7730" y="12543"/>
                  </a:lnTo>
                  <a:lnTo>
                    <a:pt x="7117" y="12562"/>
                  </a:lnTo>
                  <a:lnTo>
                    <a:pt x="6653" y="12524"/>
                  </a:lnTo>
                  <a:lnTo>
                    <a:pt x="6002" y="12320"/>
                  </a:lnTo>
                  <a:lnTo>
                    <a:pt x="5668" y="12097"/>
                  </a:lnTo>
                  <a:lnTo>
                    <a:pt x="5538" y="11948"/>
                  </a:lnTo>
                  <a:lnTo>
                    <a:pt x="5445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203" y="10499"/>
                  </a:lnTo>
                  <a:lnTo>
                    <a:pt x="5203" y="5185"/>
                  </a:lnTo>
                  <a:lnTo>
                    <a:pt x="8827" y="5185"/>
                  </a:lnTo>
                  <a:lnTo>
                    <a:pt x="8827" y="3141"/>
                  </a:lnTo>
                  <a:lnTo>
                    <a:pt x="5203" y="3141"/>
                  </a:lnTo>
                  <a:lnTo>
                    <a:pt x="5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6"/>
            <p:cNvSpPr/>
            <p:nvPr/>
          </p:nvSpPr>
          <p:spPr>
            <a:xfrm>
              <a:off x="4603425" y="3056550"/>
              <a:ext cx="473850" cy="289900"/>
            </a:xfrm>
            <a:custGeom>
              <a:rect b="b" l="l" r="r" t="t"/>
              <a:pathLst>
                <a:path extrusionOk="0" h="11596" w="18954">
                  <a:moveTo>
                    <a:pt x="5557" y="0"/>
                  </a:moveTo>
                  <a:lnTo>
                    <a:pt x="4981" y="19"/>
                  </a:lnTo>
                  <a:lnTo>
                    <a:pt x="3940" y="279"/>
                  </a:lnTo>
                  <a:lnTo>
                    <a:pt x="3067" y="688"/>
                  </a:lnTo>
                  <a:lnTo>
                    <a:pt x="2416" y="1134"/>
                  </a:lnTo>
                  <a:lnTo>
                    <a:pt x="2230" y="1319"/>
                  </a:lnTo>
                  <a:lnTo>
                    <a:pt x="2230" y="242"/>
                  </a:lnTo>
                  <a:lnTo>
                    <a:pt x="1" y="242"/>
                  </a:lnTo>
                  <a:lnTo>
                    <a:pt x="1" y="11595"/>
                  </a:lnTo>
                  <a:lnTo>
                    <a:pt x="2286" y="11595"/>
                  </a:lnTo>
                  <a:lnTo>
                    <a:pt x="2286" y="3791"/>
                  </a:lnTo>
                  <a:lnTo>
                    <a:pt x="2546" y="3494"/>
                  </a:lnTo>
                  <a:lnTo>
                    <a:pt x="3215" y="2936"/>
                  </a:lnTo>
                  <a:lnTo>
                    <a:pt x="4033" y="2472"/>
                  </a:lnTo>
                  <a:lnTo>
                    <a:pt x="4962" y="2193"/>
                  </a:lnTo>
                  <a:lnTo>
                    <a:pt x="5482" y="2174"/>
                  </a:lnTo>
                  <a:lnTo>
                    <a:pt x="5798" y="2193"/>
                  </a:lnTo>
                  <a:lnTo>
                    <a:pt x="6430" y="2323"/>
                  </a:lnTo>
                  <a:lnTo>
                    <a:pt x="6987" y="2583"/>
                  </a:lnTo>
                  <a:lnTo>
                    <a:pt x="7489" y="2936"/>
                  </a:lnTo>
                  <a:lnTo>
                    <a:pt x="7675" y="3159"/>
                  </a:lnTo>
                  <a:lnTo>
                    <a:pt x="7824" y="3345"/>
                  </a:lnTo>
                  <a:lnTo>
                    <a:pt x="8065" y="3791"/>
                  </a:lnTo>
                  <a:lnTo>
                    <a:pt x="8232" y="4330"/>
                  </a:lnTo>
                  <a:lnTo>
                    <a:pt x="8325" y="5017"/>
                  </a:lnTo>
                  <a:lnTo>
                    <a:pt x="8325" y="5426"/>
                  </a:lnTo>
                  <a:lnTo>
                    <a:pt x="8325" y="11595"/>
                  </a:lnTo>
                  <a:lnTo>
                    <a:pt x="10629" y="11595"/>
                  </a:lnTo>
                  <a:lnTo>
                    <a:pt x="10629" y="5798"/>
                  </a:lnTo>
                  <a:lnTo>
                    <a:pt x="10611" y="5222"/>
                  </a:lnTo>
                  <a:lnTo>
                    <a:pt x="10518" y="4218"/>
                  </a:lnTo>
                  <a:lnTo>
                    <a:pt x="10444" y="3791"/>
                  </a:lnTo>
                  <a:lnTo>
                    <a:pt x="10722" y="3494"/>
                  </a:lnTo>
                  <a:lnTo>
                    <a:pt x="11410" y="2936"/>
                  </a:lnTo>
                  <a:lnTo>
                    <a:pt x="12265" y="2472"/>
                  </a:lnTo>
                  <a:lnTo>
                    <a:pt x="13287" y="2193"/>
                  </a:lnTo>
                  <a:lnTo>
                    <a:pt x="13881" y="2174"/>
                  </a:lnTo>
                  <a:lnTo>
                    <a:pt x="14197" y="2193"/>
                  </a:lnTo>
                  <a:lnTo>
                    <a:pt x="14810" y="2323"/>
                  </a:lnTo>
                  <a:lnTo>
                    <a:pt x="15349" y="2583"/>
                  </a:lnTo>
                  <a:lnTo>
                    <a:pt x="15814" y="2936"/>
                  </a:lnTo>
                  <a:lnTo>
                    <a:pt x="16018" y="3159"/>
                  </a:lnTo>
                  <a:lnTo>
                    <a:pt x="16167" y="3345"/>
                  </a:lnTo>
                  <a:lnTo>
                    <a:pt x="16408" y="3791"/>
                  </a:lnTo>
                  <a:lnTo>
                    <a:pt x="16576" y="4330"/>
                  </a:lnTo>
                  <a:lnTo>
                    <a:pt x="16650" y="5017"/>
                  </a:lnTo>
                  <a:lnTo>
                    <a:pt x="16668" y="5426"/>
                  </a:lnTo>
                  <a:lnTo>
                    <a:pt x="16668" y="11595"/>
                  </a:lnTo>
                  <a:lnTo>
                    <a:pt x="18954" y="11595"/>
                  </a:lnTo>
                  <a:lnTo>
                    <a:pt x="18954" y="5798"/>
                  </a:lnTo>
                  <a:lnTo>
                    <a:pt x="18954" y="5110"/>
                  </a:lnTo>
                  <a:lnTo>
                    <a:pt x="18824" y="3939"/>
                  </a:lnTo>
                  <a:lnTo>
                    <a:pt x="18564" y="3010"/>
                  </a:lnTo>
                  <a:lnTo>
                    <a:pt x="18174" y="2249"/>
                  </a:lnTo>
                  <a:lnTo>
                    <a:pt x="17932" y="1914"/>
                  </a:lnTo>
                  <a:lnTo>
                    <a:pt x="17560" y="1468"/>
                  </a:lnTo>
                  <a:lnTo>
                    <a:pt x="16668" y="781"/>
                  </a:lnTo>
                  <a:lnTo>
                    <a:pt x="15628" y="279"/>
                  </a:lnTo>
                  <a:lnTo>
                    <a:pt x="14494" y="19"/>
                  </a:lnTo>
                  <a:lnTo>
                    <a:pt x="13881" y="0"/>
                  </a:lnTo>
                  <a:lnTo>
                    <a:pt x="13138" y="19"/>
                  </a:lnTo>
                  <a:lnTo>
                    <a:pt x="11874" y="316"/>
                  </a:lnTo>
                  <a:lnTo>
                    <a:pt x="10834" y="818"/>
                  </a:lnTo>
                  <a:lnTo>
                    <a:pt x="9960" y="1505"/>
                  </a:lnTo>
                  <a:lnTo>
                    <a:pt x="9570" y="1877"/>
                  </a:lnTo>
                  <a:lnTo>
                    <a:pt x="9199" y="1468"/>
                  </a:lnTo>
                  <a:lnTo>
                    <a:pt x="8325" y="781"/>
                  </a:lnTo>
                  <a:lnTo>
                    <a:pt x="7322" y="279"/>
                  </a:lnTo>
                  <a:lnTo>
                    <a:pt x="6170" y="19"/>
                  </a:lnTo>
                  <a:lnTo>
                    <a:pt x="5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5119525" y="3056550"/>
              <a:ext cx="287125" cy="295925"/>
            </a:xfrm>
            <a:custGeom>
              <a:rect b="b" l="l" r="r" t="t"/>
              <a:pathLst>
                <a:path extrusionOk="0" h="11837" w="11485">
                  <a:moveTo>
                    <a:pt x="5947" y="2174"/>
                  </a:moveTo>
                  <a:lnTo>
                    <a:pt x="6467" y="2193"/>
                  </a:lnTo>
                  <a:lnTo>
                    <a:pt x="7396" y="2434"/>
                  </a:lnTo>
                  <a:lnTo>
                    <a:pt x="8233" y="2862"/>
                  </a:lnTo>
                  <a:lnTo>
                    <a:pt x="8902" y="3456"/>
                  </a:lnTo>
                  <a:lnTo>
                    <a:pt x="9180" y="3791"/>
                  </a:lnTo>
                  <a:lnTo>
                    <a:pt x="9180" y="8046"/>
                  </a:lnTo>
                  <a:lnTo>
                    <a:pt x="8883" y="8418"/>
                  </a:lnTo>
                  <a:lnTo>
                    <a:pt x="8177" y="9012"/>
                  </a:lnTo>
                  <a:lnTo>
                    <a:pt x="7359" y="9440"/>
                  </a:lnTo>
                  <a:lnTo>
                    <a:pt x="6505" y="9644"/>
                  </a:lnTo>
                  <a:lnTo>
                    <a:pt x="6077" y="9663"/>
                  </a:lnTo>
                  <a:lnTo>
                    <a:pt x="5668" y="9644"/>
                  </a:lnTo>
                  <a:lnTo>
                    <a:pt x="4907" y="9495"/>
                  </a:lnTo>
                  <a:lnTo>
                    <a:pt x="4219" y="9198"/>
                  </a:lnTo>
                  <a:lnTo>
                    <a:pt x="3624" y="8789"/>
                  </a:lnTo>
                  <a:lnTo>
                    <a:pt x="3123" y="8288"/>
                  </a:lnTo>
                  <a:lnTo>
                    <a:pt x="2732" y="7693"/>
                  </a:lnTo>
                  <a:lnTo>
                    <a:pt x="2454" y="7024"/>
                  </a:lnTo>
                  <a:lnTo>
                    <a:pt x="2324" y="6299"/>
                  </a:lnTo>
                  <a:lnTo>
                    <a:pt x="2305" y="5909"/>
                  </a:lnTo>
                  <a:lnTo>
                    <a:pt x="2305" y="5537"/>
                  </a:lnTo>
                  <a:lnTo>
                    <a:pt x="2454" y="4831"/>
                  </a:lnTo>
                  <a:lnTo>
                    <a:pt x="2695" y="4162"/>
                  </a:lnTo>
                  <a:lnTo>
                    <a:pt x="3067" y="3568"/>
                  </a:lnTo>
                  <a:lnTo>
                    <a:pt x="3550" y="3048"/>
                  </a:lnTo>
                  <a:lnTo>
                    <a:pt x="4126" y="2639"/>
                  </a:lnTo>
                  <a:lnTo>
                    <a:pt x="4795" y="2341"/>
                  </a:lnTo>
                  <a:lnTo>
                    <a:pt x="5538" y="2193"/>
                  </a:lnTo>
                  <a:lnTo>
                    <a:pt x="5947" y="2174"/>
                  </a:lnTo>
                  <a:close/>
                  <a:moveTo>
                    <a:pt x="5315" y="0"/>
                  </a:moveTo>
                  <a:lnTo>
                    <a:pt x="4572" y="93"/>
                  </a:lnTo>
                  <a:lnTo>
                    <a:pt x="3866" y="279"/>
                  </a:lnTo>
                  <a:lnTo>
                    <a:pt x="3234" y="558"/>
                  </a:lnTo>
                  <a:lnTo>
                    <a:pt x="2937" y="725"/>
                  </a:lnTo>
                  <a:lnTo>
                    <a:pt x="2621" y="911"/>
                  </a:lnTo>
                  <a:lnTo>
                    <a:pt x="2026" y="1375"/>
                  </a:lnTo>
                  <a:lnTo>
                    <a:pt x="1487" y="1914"/>
                  </a:lnTo>
                  <a:lnTo>
                    <a:pt x="1023" y="2527"/>
                  </a:lnTo>
                  <a:lnTo>
                    <a:pt x="633" y="3178"/>
                  </a:lnTo>
                  <a:lnTo>
                    <a:pt x="335" y="3902"/>
                  </a:lnTo>
                  <a:lnTo>
                    <a:pt x="131" y="4683"/>
                  </a:lnTo>
                  <a:lnTo>
                    <a:pt x="20" y="5500"/>
                  </a:lnTo>
                  <a:lnTo>
                    <a:pt x="1" y="5909"/>
                  </a:lnTo>
                  <a:lnTo>
                    <a:pt x="20" y="6336"/>
                  </a:lnTo>
                  <a:lnTo>
                    <a:pt x="131" y="7154"/>
                  </a:lnTo>
                  <a:lnTo>
                    <a:pt x="335" y="7916"/>
                  </a:lnTo>
                  <a:lnTo>
                    <a:pt x="633" y="8641"/>
                  </a:lnTo>
                  <a:lnTo>
                    <a:pt x="1004" y="9291"/>
                  </a:lnTo>
                  <a:lnTo>
                    <a:pt x="1469" y="9904"/>
                  </a:lnTo>
                  <a:lnTo>
                    <a:pt x="2008" y="10424"/>
                  </a:lnTo>
                  <a:lnTo>
                    <a:pt x="2584" y="10889"/>
                  </a:lnTo>
                  <a:lnTo>
                    <a:pt x="2900" y="11093"/>
                  </a:lnTo>
                  <a:lnTo>
                    <a:pt x="3197" y="11242"/>
                  </a:lnTo>
                  <a:lnTo>
                    <a:pt x="3885" y="11521"/>
                  </a:lnTo>
                  <a:lnTo>
                    <a:pt x="4609" y="11725"/>
                  </a:lnTo>
                  <a:lnTo>
                    <a:pt x="5371" y="11818"/>
                  </a:lnTo>
                  <a:lnTo>
                    <a:pt x="5761" y="11837"/>
                  </a:lnTo>
                  <a:lnTo>
                    <a:pt x="6263" y="11818"/>
                  </a:lnTo>
                  <a:lnTo>
                    <a:pt x="7229" y="11651"/>
                  </a:lnTo>
                  <a:lnTo>
                    <a:pt x="8103" y="11335"/>
                  </a:lnTo>
                  <a:lnTo>
                    <a:pt x="8902" y="10852"/>
                  </a:lnTo>
                  <a:lnTo>
                    <a:pt x="9255" y="10554"/>
                  </a:lnTo>
                  <a:lnTo>
                    <a:pt x="9255" y="11595"/>
                  </a:lnTo>
                  <a:lnTo>
                    <a:pt x="11484" y="11595"/>
                  </a:lnTo>
                  <a:lnTo>
                    <a:pt x="11484" y="242"/>
                  </a:lnTo>
                  <a:lnTo>
                    <a:pt x="9255" y="242"/>
                  </a:lnTo>
                  <a:lnTo>
                    <a:pt x="9255" y="1282"/>
                  </a:lnTo>
                  <a:lnTo>
                    <a:pt x="8864" y="966"/>
                  </a:lnTo>
                  <a:lnTo>
                    <a:pt x="8028" y="465"/>
                  </a:lnTo>
                  <a:lnTo>
                    <a:pt x="7118" y="149"/>
                  </a:lnTo>
                  <a:lnTo>
                    <a:pt x="6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5448900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0" y="3141"/>
                  </a:lnTo>
                  <a:lnTo>
                    <a:pt x="0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8" y="13695"/>
                  </a:lnTo>
                  <a:lnTo>
                    <a:pt x="4757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0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6"/>
            <p:cNvSpPr/>
            <p:nvPr/>
          </p:nvSpPr>
          <p:spPr>
            <a:xfrm>
              <a:off x="5708575" y="2984075"/>
              <a:ext cx="220225" cy="368400"/>
            </a:xfrm>
            <a:custGeom>
              <a:rect b="b" l="l" r="r" t="t"/>
              <a:pathLst>
                <a:path extrusionOk="0" h="14736" w="8809">
                  <a:moveTo>
                    <a:pt x="2899" y="0"/>
                  </a:moveTo>
                  <a:lnTo>
                    <a:pt x="2899" y="3141"/>
                  </a:lnTo>
                  <a:lnTo>
                    <a:pt x="1" y="3141"/>
                  </a:lnTo>
                  <a:lnTo>
                    <a:pt x="1" y="5185"/>
                  </a:lnTo>
                  <a:lnTo>
                    <a:pt x="2899" y="5185"/>
                  </a:lnTo>
                  <a:lnTo>
                    <a:pt x="2899" y="10388"/>
                  </a:lnTo>
                  <a:lnTo>
                    <a:pt x="2899" y="10833"/>
                  </a:lnTo>
                  <a:lnTo>
                    <a:pt x="3011" y="11688"/>
                  </a:lnTo>
                  <a:lnTo>
                    <a:pt x="3215" y="12450"/>
                  </a:lnTo>
                  <a:lnTo>
                    <a:pt x="3568" y="13119"/>
                  </a:lnTo>
                  <a:lnTo>
                    <a:pt x="3810" y="13398"/>
                  </a:lnTo>
                  <a:lnTo>
                    <a:pt x="4089" y="13695"/>
                  </a:lnTo>
                  <a:lnTo>
                    <a:pt x="4758" y="14197"/>
                  </a:lnTo>
                  <a:lnTo>
                    <a:pt x="5575" y="14531"/>
                  </a:lnTo>
                  <a:lnTo>
                    <a:pt x="6504" y="14717"/>
                  </a:lnTo>
                  <a:lnTo>
                    <a:pt x="7024" y="14736"/>
                  </a:lnTo>
                  <a:lnTo>
                    <a:pt x="7526" y="14717"/>
                  </a:lnTo>
                  <a:lnTo>
                    <a:pt x="8455" y="14587"/>
                  </a:lnTo>
                  <a:lnTo>
                    <a:pt x="8808" y="14494"/>
                  </a:lnTo>
                  <a:lnTo>
                    <a:pt x="8344" y="12413"/>
                  </a:lnTo>
                  <a:lnTo>
                    <a:pt x="7731" y="12543"/>
                  </a:lnTo>
                  <a:lnTo>
                    <a:pt x="7099" y="12562"/>
                  </a:lnTo>
                  <a:lnTo>
                    <a:pt x="6634" y="12524"/>
                  </a:lnTo>
                  <a:lnTo>
                    <a:pt x="6002" y="12320"/>
                  </a:lnTo>
                  <a:lnTo>
                    <a:pt x="5649" y="12097"/>
                  </a:lnTo>
                  <a:lnTo>
                    <a:pt x="5519" y="11948"/>
                  </a:lnTo>
                  <a:lnTo>
                    <a:pt x="5426" y="11818"/>
                  </a:lnTo>
                  <a:lnTo>
                    <a:pt x="5296" y="11502"/>
                  </a:lnTo>
                  <a:lnTo>
                    <a:pt x="5203" y="10945"/>
                  </a:lnTo>
                  <a:lnTo>
                    <a:pt x="5185" y="10499"/>
                  </a:lnTo>
                  <a:lnTo>
                    <a:pt x="5185" y="5185"/>
                  </a:lnTo>
                  <a:lnTo>
                    <a:pt x="8808" y="5185"/>
                  </a:lnTo>
                  <a:lnTo>
                    <a:pt x="8808" y="3141"/>
                  </a:lnTo>
                  <a:lnTo>
                    <a:pt x="5185" y="3141"/>
                  </a:lnTo>
                  <a:lnTo>
                    <a:pt x="51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5958975" y="3056550"/>
              <a:ext cx="275025" cy="295925"/>
            </a:xfrm>
            <a:custGeom>
              <a:rect b="b" l="l" r="r" t="t"/>
              <a:pathLst>
                <a:path extrusionOk="0" h="11837" w="11001">
                  <a:moveTo>
                    <a:pt x="5872" y="2007"/>
                  </a:moveTo>
                  <a:lnTo>
                    <a:pt x="6355" y="2100"/>
                  </a:lnTo>
                  <a:lnTo>
                    <a:pt x="7061" y="2379"/>
                  </a:lnTo>
                  <a:lnTo>
                    <a:pt x="7879" y="3048"/>
                  </a:lnTo>
                  <a:lnTo>
                    <a:pt x="8325" y="3698"/>
                  </a:lnTo>
                  <a:lnTo>
                    <a:pt x="8529" y="4200"/>
                  </a:lnTo>
                  <a:lnTo>
                    <a:pt x="8603" y="4460"/>
                  </a:lnTo>
                  <a:lnTo>
                    <a:pt x="2416" y="4460"/>
                  </a:lnTo>
                  <a:lnTo>
                    <a:pt x="2509" y="4200"/>
                  </a:lnTo>
                  <a:lnTo>
                    <a:pt x="2732" y="3698"/>
                  </a:lnTo>
                  <a:lnTo>
                    <a:pt x="3029" y="3233"/>
                  </a:lnTo>
                  <a:lnTo>
                    <a:pt x="3401" y="2843"/>
                  </a:lnTo>
                  <a:lnTo>
                    <a:pt x="4051" y="2379"/>
                  </a:lnTo>
                  <a:lnTo>
                    <a:pt x="4794" y="2100"/>
                  </a:lnTo>
                  <a:lnTo>
                    <a:pt x="5333" y="2007"/>
                  </a:lnTo>
                  <a:close/>
                  <a:moveTo>
                    <a:pt x="5537" y="0"/>
                  </a:moveTo>
                  <a:lnTo>
                    <a:pt x="4943" y="19"/>
                  </a:lnTo>
                  <a:lnTo>
                    <a:pt x="3828" y="242"/>
                  </a:lnTo>
                  <a:lnTo>
                    <a:pt x="2825" y="669"/>
                  </a:lnTo>
                  <a:lnTo>
                    <a:pt x="1951" y="1301"/>
                  </a:lnTo>
                  <a:lnTo>
                    <a:pt x="1208" y="2081"/>
                  </a:lnTo>
                  <a:lnTo>
                    <a:pt x="632" y="3029"/>
                  </a:lnTo>
                  <a:lnTo>
                    <a:pt x="242" y="4107"/>
                  </a:lnTo>
                  <a:lnTo>
                    <a:pt x="19" y="5277"/>
                  </a:lnTo>
                  <a:lnTo>
                    <a:pt x="0" y="5909"/>
                  </a:lnTo>
                  <a:lnTo>
                    <a:pt x="19" y="6541"/>
                  </a:lnTo>
                  <a:lnTo>
                    <a:pt x="260" y="7730"/>
                  </a:lnTo>
                  <a:lnTo>
                    <a:pt x="688" y="8808"/>
                  </a:lnTo>
                  <a:lnTo>
                    <a:pt x="1319" y="9737"/>
                  </a:lnTo>
                  <a:lnTo>
                    <a:pt x="2100" y="10536"/>
                  </a:lnTo>
                  <a:lnTo>
                    <a:pt x="3048" y="11149"/>
                  </a:lnTo>
                  <a:lnTo>
                    <a:pt x="4107" y="11595"/>
                  </a:lnTo>
                  <a:lnTo>
                    <a:pt x="5259" y="11818"/>
                  </a:lnTo>
                  <a:lnTo>
                    <a:pt x="5872" y="11837"/>
                  </a:lnTo>
                  <a:lnTo>
                    <a:pt x="6299" y="11818"/>
                  </a:lnTo>
                  <a:lnTo>
                    <a:pt x="7117" y="11744"/>
                  </a:lnTo>
                  <a:lnTo>
                    <a:pt x="8195" y="11465"/>
                  </a:lnTo>
                  <a:lnTo>
                    <a:pt x="9402" y="10870"/>
                  </a:lnTo>
                  <a:lnTo>
                    <a:pt x="10313" y="10109"/>
                  </a:lnTo>
                  <a:lnTo>
                    <a:pt x="10666" y="9718"/>
                  </a:lnTo>
                  <a:lnTo>
                    <a:pt x="9161" y="8288"/>
                  </a:lnTo>
                  <a:lnTo>
                    <a:pt x="8901" y="8566"/>
                  </a:lnTo>
                  <a:lnTo>
                    <a:pt x="8288" y="9087"/>
                  </a:lnTo>
                  <a:lnTo>
                    <a:pt x="7507" y="9533"/>
                  </a:lnTo>
                  <a:lnTo>
                    <a:pt x="6504" y="9811"/>
                  </a:lnTo>
                  <a:lnTo>
                    <a:pt x="5891" y="9830"/>
                  </a:lnTo>
                  <a:lnTo>
                    <a:pt x="5537" y="9811"/>
                  </a:lnTo>
                  <a:lnTo>
                    <a:pt x="4831" y="9681"/>
                  </a:lnTo>
                  <a:lnTo>
                    <a:pt x="4200" y="9421"/>
                  </a:lnTo>
                  <a:lnTo>
                    <a:pt x="3624" y="9049"/>
                  </a:lnTo>
                  <a:lnTo>
                    <a:pt x="3122" y="8585"/>
                  </a:lnTo>
                  <a:lnTo>
                    <a:pt x="2732" y="8046"/>
                  </a:lnTo>
                  <a:lnTo>
                    <a:pt x="2434" y="7433"/>
                  </a:lnTo>
                  <a:lnTo>
                    <a:pt x="2267" y="6745"/>
                  </a:lnTo>
                  <a:lnTo>
                    <a:pt x="2230" y="6392"/>
                  </a:lnTo>
                  <a:lnTo>
                    <a:pt x="10982" y="6392"/>
                  </a:lnTo>
                  <a:lnTo>
                    <a:pt x="11001" y="6095"/>
                  </a:lnTo>
                  <a:lnTo>
                    <a:pt x="11001" y="5909"/>
                  </a:lnTo>
                  <a:lnTo>
                    <a:pt x="10982" y="5296"/>
                  </a:lnTo>
                  <a:lnTo>
                    <a:pt x="10778" y="4125"/>
                  </a:lnTo>
                  <a:lnTo>
                    <a:pt x="10387" y="3048"/>
                  </a:lnTo>
                  <a:lnTo>
                    <a:pt x="9811" y="2100"/>
                  </a:lnTo>
                  <a:lnTo>
                    <a:pt x="9087" y="1319"/>
                  </a:lnTo>
                  <a:lnTo>
                    <a:pt x="8213" y="688"/>
                  </a:lnTo>
                  <a:lnTo>
                    <a:pt x="7228" y="242"/>
                  </a:lnTo>
                  <a:lnTo>
                    <a:pt x="6132" y="19"/>
                  </a:lnTo>
                  <a:lnTo>
                    <a:pt x="55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6282300" y="3056550"/>
              <a:ext cx="163075" cy="289900"/>
            </a:xfrm>
            <a:custGeom>
              <a:rect b="b" l="l" r="r" t="t"/>
              <a:pathLst>
                <a:path extrusionOk="0" h="11596" w="6523">
                  <a:moveTo>
                    <a:pt x="5630" y="0"/>
                  </a:moveTo>
                  <a:lnTo>
                    <a:pt x="5017" y="19"/>
                  </a:lnTo>
                  <a:lnTo>
                    <a:pt x="3958" y="279"/>
                  </a:lnTo>
                  <a:lnTo>
                    <a:pt x="3085" y="706"/>
                  </a:lnTo>
                  <a:lnTo>
                    <a:pt x="2453" y="1264"/>
                  </a:lnTo>
                  <a:lnTo>
                    <a:pt x="2211" y="1542"/>
                  </a:lnTo>
                  <a:lnTo>
                    <a:pt x="2211" y="242"/>
                  </a:lnTo>
                  <a:lnTo>
                    <a:pt x="0" y="242"/>
                  </a:lnTo>
                  <a:lnTo>
                    <a:pt x="0" y="11595"/>
                  </a:lnTo>
                  <a:lnTo>
                    <a:pt x="2286" y="11595"/>
                  </a:lnTo>
                  <a:lnTo>
                    <a:pt x="2286" y="4088"/>
                  </a:lnTo>
                  <a:lnTo>
                    <a:pt x="2546" y="3679"/>
                  </a:lnTo>
                  <a:lnTo>
                    <a:pt x="3215" y="2992"/>
                  </a:lnTo>
                  <a:lnTo>
                    <a:pt x="4032" y="2472"/>
                  </a:lnTo>
                  <a:lnTo>
                    <a:pt x="4906" y="2193"/>
                  </a:lnTo>
                  <a:lnTo>
                    <a:pt x="5352" y="2174"/>
                  </a:lnTo>
                  <a:lnTo>
                    <a:pt x="5853" y="2193"/>
                  </a:lnTo>
                  <a:lnTo>
                    <a:pt x="6262" y="2267"/>
                  </a:lnTo>
                  <a:lnTo>
                    <a:pt x="6522" y="75"/>
                  </a:lnTo>
                  <a:lnTo>
                    <a:pt x="6058" y="19"/>
                  </a:lnTo>
                  <a:lnTo>
                    <a:pt x="56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6454625" y="3056550"/>
              <a:ext cx="220225" cy="295925"/>
            </a:xfrm>
            <a:custGeom>
              <a:rect b="b" l="l" r="r" t="t"/>
              <a:pathLst>
                <a:path extrusionOk="0" h="11837" w="8809">
                  <a:moveTo>
                    <a:pt x="4182" y="0"/>
                  </a:moveTo>
                  <a:lnTo>
                    <a:pt x="3420" y="112"/>
                  </a:lnTo>
                  <a:lnTo>
                    <a:pt x="2677" y="316"/>
                  </a:lnTo>
                  <a:lnTo>
                    <a:pt x="2008" y="651"/>
                  </a:lnTo>
                  <a:lnTo>
                    <a:pt x="1394" y="1078"/>
                  </a:lnTo>
                  <a:lnTo>
                    <a:pt x="911" y="1635"/>
                  </a:lnTo>
                  <a:lnTo>
                    <a:pt x="558" y="2304"/>
                  </a:lnTo>
                  <a:lnTo>
                    <a:pt x="372" y="3103"/>
                  </a:lnTo>
                  <a:lnTo>
                    <a:pt x="354" y="3549"/>
                  </a:lnTo>
                  <a:lnTo>
                    <a:pt x="354" y="3847"/>
                  </a:lnTo>
                  <a:lnTo>
                    <a:pt x="465" y="4367"/>
                  </a:lnTo>
                  <a:lnTo>
                    <a:pt x="670" y="4850"/>
                  </a:lnTo>
                  <a:lnTo>
                    <a:pt x="967" y="5259"/>
                  </a:lnTo>
                  <a:lnTo>
                    <a:pt x="1525" y="5779"/>
                  </a:lnTo>
                  <a:lnTo>
                    <a:pt x="2454" y="6281"/>
                  </a:lnTo>
                  <a:lnTo>
                    <a:pt x="2955" y="6467"/>
                  </a:lnTo>
                  <a:lnTo>
                    <a:pt x="4237" y="6838"/>
                  </a:lnTo>
                  <a:lnTo>
                    <a:pt x="5613" y="7247"/>
                  </a:lnTo>
                  <a:lnTo>
                    <a:pt x="6021" y="7489"/>
                  </a:lnTo>
                  <a:lnTo>
                    <a:pt x="6337" y="7786"/>
                  </a:lnTo>
                  <a:lnTo>
                    <a:pt x="6504" y="8176"/>
                  </a:lnTo>
                  <a:lnTo>
                    <a:pt x="6504" y="8399"/>
                  </a:lnTo>
                  <a:lnTo>
                    <a:pt x="6504" y="8566"/>
                  </a:lnTo>
                  <a:lnTo>
                    <a:pt x="6412" y="8864"/>
                  </a:lnTo>
                  <a:lnTo>
                    <a:pt x="6151" y="9254"/>
                  </a:lnTo>
                  <a:lnTo>
                    <a:pt x="5594" y="9625"/>
                  </a:lnTo>
                  <a:lnTo>
                    <a:pt x="4906" y="9811"/>
                  </a:lnTo>
                  <a:lnTo>
                    <a:pt x="4535" y="9830"/>
                  </a:lnTo>
                  <a:lnTo>
                    <a:pt x="4107" y="9811"/>
                  </a:lnTo>
                  <a:lnTo>
                    <a:pt x="3253" y="9663"/>
                  </a:lnTo>
                  <a:lnTo>
                    <a:pt x="2398" y="9347"/>
                  </a:lnTo>
                  <a:lnTo>
                    <a:pt x="1580" y="8864"/>
                  </a:lnTo>
                  <a:lnTo>
                    <a:pt x="1172" y="8566"/>
                  </a:lnTo>
                  <a:lnTo>
                    <a:pt x="1" y="10276"/>
                  </a:lnTo>
                  <a:lnTo>
                    <a:pt x="465" y="10629"/>
                  </a:lnTo>
                  <a:lnTo>
                    <a:pt x="1506" y="11223"/>
                  </a:lnTo>
                  <a:lnTo>
                    <a:pt x="2658" y="11614"/>
                  </a:lnTo>
                  <a:lnTo>
                    <a:pt x="3903" y="11818"/>
                  </a:lnTo>
                  <a:lnTo>
                    <a:pt x="4591" y="11837"/>
                  </a:lnTo>
                  <a:lnTo>
                    <a:pt x="4999" y="11818"/>
                  </a:lnTo>
                  <a:lnTo>
                    <a:pt x="5798" y="11707"/>
                  </a:lnTo>
                  <a:lnTo>
                    <a:pt x="6542" y="11465"/>
                  </a:lnTo>
                  <a:lnTo>
                    <a:pt x="7229" y="11112"/>
                  </a:lnTo>
                  <a:lnTo>
                    <a:pt x="7805" y="10666"/>
                  </a:lnTo>
                  <a:lnTo>
                    <a:pt x="8288" y="10127"/>
                  </a:lnTo>
                  <a:lnTo>
                    <a:pt x="8623" y="9477"/>
                  </a:lnTo>
                  <a:lnTo>
                    <a:pt x="8790" y="8752"/>
                  </a:lnTo>
                  <a:lnTo>
                    <a:pt x="8809" y="8362"/>
                  </a:lnTo>
                  <a:lnTo>
                    <a:pt x="8790" y="7934"/>
                  </a:lnTo>
                  <a:lnTo>
                    <a:pt x="8586" y="7191"/>
                  </a:lnTo>
                  <a:lnTo>
                    <a:pt x="8214" y="6578"/>
                  </a:lnTo>
                  <a:lnTo>
                    <a:pt x="7712" y="6058"/>
                  </a:lnTo>
                  <a:lnTo>
                    <a:pt x="7099" y="5649"/>
                  </a:lnTo>
                  <a:lnTo>
                    <a:pt x="6430" y="5314"/>
                  </a:lnTo>
                  <a:lnTo>
                    <a:pt x="5371" y="4943"/>
                  </a:lnTo>
                  <a:lnTo>
                    <a:pt x="4683" y="4757"/>
                  </a:lnTo>
                  <a:lnTo>
                    <a:pt x="3847" y="4553"/>
                  </a:lnTo>
                  <a:lnTo>
                    <a:pt x="2974" y="4125"/>
                  </a:lnTo>
                  <a:lnTo>
                    <a:pt x="2677" y="3698"/>
                  </a:lnTo>
                  <a:lnTo>
                    <a:pt x="2658" y="3438"/>
                  </a:lnTo>
                  <a:lnTo>
                    <a:pt x="2677" y="3103"/>
                  </a:lnTo>
                  <a:lnTo>
                    <a:pt x="2993" y="2583"/>
                  </a:lnTo>
                  <a:lnTo>
                    <a:pt x="3550" y="2211"/>
                  </a:lnTo>
                  <a:lnTo>
                    <a:pt x="4293" y="2026"/>
                  </a:lnTo>
                  <a:lnTo>
                    <a:pt x="4702" y="2007"/>
                  </a:lnTo>
                  <a:lnTo>
                    <a:pt x="5037" y="2007"/>
                  </a:lnTo>
                  <a:lnTo>
                    <a:pt x="5687" y="2137"/>
                  </a:lnTo>
                  <a:lnTo>
                    <a:pt x="6300" y="2379"/>
                  </a:lnTo>
                  <a:lnTo>
                    <a:pt x="6876" y="2713"/>
                  </a:lnTo>
                  <a:lnTo>
                    <a:pt x="7136" y="2899"/>
                  </a:lnTo>
                  <a:lnTo>
                    <a:pt x="8325" y="1264"/>
                  </a:lnTo>
                  <a:lnTo>
                    <a:pt x="7972" y="985"/>
                  </a:lnTo>
                  <a:lnTo>
                    <a:pt x="7192" y="539"/>
                  </a:lnTo>
                  <a:lnTo>
                    <a:pt x="6244" y="205"/>
                  </a:lnTo>
                  <a:lnTo>
                    <a:pt x="5167" y="19"/>
                  </a:lnTo>
                  <a:lnTo>
                    <a:pt x="45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6"/>
            <p:cNvSpPr/>
            <p:nvPr/>
          </p:nvSpPr>
          <p:spPr>
            <a:xfrm>
              <a:off x="6735225" y="3267900"/>
              <a:ext cx="84575" cy="84575"/>
            </a:xfrm>
            <a:custGeom>
              <a:rect b="b" l="l" r="r" t="t"/>
              <a:pathLst>
                <a:path extrusionOk="0" h="3383" w="3383">
                  <a:moveTo>
                    <a:pt x="1691" y="1"/>
                  </a:moveTo>
                  <a:lnTo>
                    <a:pt x="1357" y="19"/>
                  </a:lnTo>
                  <a:lnTo>
                    <a:pt x="744" y="279"/>
                  </a:lnTo>
                  <a:lnTo>
                    <a:pt x="279" y="725"/>
                  </a:lnTo>
                  <a:lnTo>
                    <a:pt x="37" y="1339"/>
                  </a:lnTo>
                  <a:lnTo>
                    <a:pt x="0" y="1692"/>
                  </a:lnTo>
                  <a:lnTo>
                    <a:pt x="37" y="2045"/>
                  </a:lnTo>
                  <a:lnTo>
                    <a:pt x="279" y="2639"/>
                  </a:lnTo>
                  <a:lnTo>
                    <a:pt x="744" y="3104"/>
                  </a:lnTo>
                  <a:lnTo>
                    <a:pt x="1357" y="3364"/>
                  </a:lnTo>
                  <a:lnTo>
                    <a:pt x="1691" y="3383"/>
                  </a:lnTo>
                  <a:lnTo>
                    <a:pt x="2044" y="3364"/>
                  </a:lnTo>
                  <a:lnTo>
                    <a:pt x="2657" y="3104"/>
                  </a:lnTo>
                  <a:lnTo>
                    <a:pt x="3103" y="2639"/>
                  </a:lnTo>
                  <a:lnTo>
                    <a:pt x="3364" y="2045"/>
                  </a:lnTo>
                  <a:lnTo>
                    <a:pt x="3382" y="1692"/>
                  </a:lnTo>
                  <a:lnTo>
                    <a:pt x="3364" y="1339"/>
                  </a:lnTo>
                  <a:lnTo>
                    <a:pt x="3103" y="725"/>
                  </a:lnTo>
                  <a:lnTo>
                    <a:pt x="2657" y="279"/>
                  </a:lnTo>
                  <a:lnTo>
                    <a:pt x="2044" y="19"/>
                  </a:lnTo>
                  <a:lnTo>
                    <a:pt x="1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6"/>
            <p:cNvSpPr/>
            <p:nvPr/>
          </p:nvSpPr>
          <p:spPr>
            <a:xfrm>
              <a:off x="1660075" y="2312350"/>
              <a:ext cx="401850" cy="434825"/>
            </a:xfrm>
            <a:custGeom>
              <a:rect b="b" l="l" r="r" t="t"/>
              <a:pathLst>
                <a:path extrusionOk="0" h="17393" w="16074">
                  <a:moveTo>
                    <a:pt x="8920" y="1"/>
                  </a:moveTo>
                  <a:lnTo>
                    <a:pt x="8418" y="19"/>
                  </a:lnTo>
                  <a:lnTo>
                    <a:pt x="7471" y="112"/>
                  </a:lnTo>
                  <a:lnTo>
                    <a:pt x="6579" y="279"/>
                  </a:lnTo>
                  <a:lnTo>
                    <a:pt x="5705" y="521"/>
                  </a:lnTo>
                  <a:lnTo>
                    <a:pt x="4516" y="1041"/>
                  </a:lnTo>
                  <a:lnTo>
                    <a:pt x="3085" y="1970"/>
                  </a:lnTo>
                  <a:lnTo>
                    <a:pt x="1915" y="3141"/>
                  </a:lnTo>
                  <a:lnTo>
                    <a:pt x="1004" y="4534"/>
                  </a:lnTo>
                  <a:lnTo>
                    <a:pt x="354" y="6095"/>
                  </a:lnTo>
                  <a:lnTo>
                    <a:pt x="38" y="7805"/>
                  </a:lnTo>
                  <a:lnTo>
                    <a:pt x="1" y="8697"/>
                  </a:lnTo>
                  <a:lnTo>
                    <a:pt x="38" y="9607"/>
                  </a:lnTo>
                  <a:lnTo>
                    <a:pt x="372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53" y="16371"/>
                  </a:lnTo>
                  <a:lnTo>
                    <a:pt x="5761" y="16891"/>
                  </a:lnTo>
                  <a:lnTo>
                    <a:pt x="6616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48" y="17263"/>
                  </a:lnTo>
                  <a:lnTo>
                    <a:pt x="11689" y="17040"/>
                  </a:lnTo>
                  <a:lnTo>
                    <a:pt x="12655" y="16705"/>
                  </a:lnTo>
                  <a:lnTo>
                    <a:pt x="13565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7" y="14513"/>
                  </a:lnTo>
                  <a:lnTo>
                    <a:pt x="16074" y="14160"/>
                  </a:lnTo>
                  <a:lnTo>
                    <a:pt x="13826" y="12153"/>
                  </a:lnTo>
                  <a:lnTo>
                    <a:pt x="13435" y="12636"/>
                  </a:lnTo>
                  <a:lnTo>
                    <a:pt x="12469" y="13472"/>
                  </a:lnTo>
                  <a:lnTo>
                    <a:pt x="11261" y="14104"/>
                  </a:lnTo>
                  <a:lnTo>
                    <a:pt x="10221" y="14401"/>
                  </a:lnTo>
                  <a:lnTo>
                    <a:pt x="9440" y="14494"/>
                  </a:lnTo>
                  <a:lnTo>
                    <a:pt x="9050" y="14513"/>
                  </a:lnTo>
                  <a:lnTo>
                    <a:pt x="8437" y="14476"/>
                  </a:lnTo>
                  <a:lnTo>
                    <a:pt x="7285" y="14253"/>
                  </a:lnTo>
                  <a:lnTo>
                    <a:pt x="6244" y="13825"/>
                  </a:lnTo>
                  <a:lnTo>
                    <a:pt x="5334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3" y="10462"/>
                  </a:lnTo>
                  <a:lnTo>
                    <a:pt x="3290" y="9310"/>
                  </a:lnTo>
                  <a:lnTo>
                    <a:pt x="3271" y="8715"/>
                  </a:lnTo>
                  <a:lnTo>
                    <a:pt x="3290" y="8102"/>
                  </a:lnTo>
                  <a:lnTo>
                    <a:pt x="3494" y="6969"/>
                  </a:lnTo>
                  <a:lnTo>
                    <a:pt x="3921" y="5928"/>
                  </a:lnTo>
                  <a:lnTo>
                    <a:pt x="4516" y="4999"/>
                  </a:lnTo>
                  <a:lnTo>
                    <a:pt x="5259" y="4219"/>
                  </a:lnTo>
                  <a:lnTo>
                    <a:pt x="6170" y="3605"/>
                  </a:lnTo>
                  <a:lnTo>
                    <a:pt x="7173" y="3159"/>
                  </a:lnTo>
                  <a:lnTo>
                    <a:pt x="8307" y="2918"/>
                  </a:lnTo>
                  <a:lnTo>
                    <a:pt x="8901" y="2899"/>
                  </a:lnTo>
                  <a:lnTo>
                    <a:pt x="9515" y="2936"/>
                  </a:lnTo>
                  <a:lnTo>
                    <a:pt x="10667" y="3178"/>
                  </a:lnTo>
                  <a:lnTo>
                    <a:pt x="11707" y="3643"/>
                  </a:lnTo>
                  <a:lnTo>
                    <a:pt x="12599" y="4274"/>
                  </a:lnTo>
                  <a:lnTo>
                    <a:pt x="13008" y="4646"/>
                  </a:lnTo>
                  <a:lnTo>
                    <a:pt x="15108" y="2435"/>
                  </a:lnTo>
                  <a:lnTo>
                    <a:pt x="14513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6"/>
            <p:cNvSpPr/>
            <p:nvPr/>
          </p:nvSpPr>
          <p:spPr>
            <a:xfrm>
              <a:off x="2100925" y="2442425"/>
              <a:ext cx="187250" cy="299175"/>
            </a:xfrm>
            <a:custGeom>
              <a:rect b="b" l="l" r="r" t="t"/>
              <a:pathLst>
                <a:path extrusionOk="0" h="11967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67"/>
                  </a:lnTo>
                  <a:lnTo>
                    <a:pt x="3141" y="11967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90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29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6"/>
            <p:cNvSpPr/>
            <p:nvPr/>
          </p:nvSpPr>
          <p:spPr>
            <a:xfrm>
              <a:off x="2303475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28" y="2546"/>
                  </a:moveTo>
                  <a:lnTo>
                    <a:pt x="6374" y="2639"/>
                  </a:lnTo>
                  <a:lnTo>
                    <a:pt x="6969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09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80" y="3475"/>
                  </a:lnTo>
                  <a:lnTo>
                    <a:pt x="4349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686" y="0"/>
                  </a:moveTo>
                  <a:lnTo>
                    <a:pt x="5055" y="19"/>
                  </a:lnTo>
                  <a:lnTo>
                    <a:pt x="3865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05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42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41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81" y="10592"/>
                  </a:lnTo>
                  <a:lnTo>
                    <a:pt x="10945" y="10090"/>
                  </a:lnTo>
                  <a:lnTo>
                    <a:pt x="9143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296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47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29" y="6894"/>
                  </a:lnTo>
                  <a:lnTo>
                    <a:pt x="11149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6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6"/>
            <p:cNvSpPr/>
            <p:nvPr/>
          </p:nvSpPr>
          <p:spPr>
            <a:xfrm>
              <a:off x="2620300" y="2442425"/>
              <a:ext cx="305225" cy="304750"/>
            </a:xfrm>
            <a:custGeom>
              <a:rect b="b" l="l" r="r" t="t"/>
              <a:pathLst>
                <a:path extrusionOk="0" h="12190" w="12209">
                  <a:moveTo>
                    <a:pt x="6169" y="2899"/>
                  </a:moveTo>
                  <a:lnTo>
                    <a:pt x="6615" y="2918"/>
                  </a:lnTo>
                  <a:lnTo>
                    <a:pt x="7433" y="3122"/>
                  </a:lnTo>
                  <a:lnTo>
                    <a:pt x="8176" y="3494"/>
                  </a:lnTo>
                  <a:lnTo>
                    <a:pt x="8808" y="4033"/>
                  </a:lnTo>
                  <a:lnTo>
                    <a:pt x="9068" y="4348"/>
                  </a:lnTo>
                  <a:lnTo>
                    <a:pt x="9068" y="7860"/>
                  </a:lnTo>
                  <a:lnTo>
                    <a:pt x="8826" y="8176"/>
                  </a:lnTo>
                  <a:lnTo>
                    <a:pt x="8213" y="8697"/>
                  </a:lnTo>
                  <a:lnTo>
                    <a:pt x="7489" y="9087"/>
                  </a:lnTo>
                  <a:lnTo>
                    <a:pt x="6671" y="9291"/>
                  </a:lnTo>
                  <a:lnTo>
                    <a:pt x="6244" y="9310"/>
                  </a:lnTo>
                  <a:lnTo>
                    <a:pt x="5909" y="9291"/>
                  </a:lnTo>
                  <a:lnTo>
                    <a:pt x="5296" y="9161"/>
                  </a:lnTo>
                  <a:lnTo>
                    <a:pt x="4739" y="8938"/>
                  </a:lnTo>
                  <a:lnTo>
                    <a:pt x="4237" y="8604"/>
                  </a:lnTo>
                  <a:lnTo>
                    <a:pt x="3828" y="8176"/>
                  </a:lnTo>
                  <a:lnTo>
                    <a:pt x="3494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0" y="6114"/>
                  </a:lnTo>
                  <a:lnTo>
                    <a:pt x="3159" y="5798"/>
                  </a:lnTo>
                  <a:lnTo>
                    <a:pt x="3252" y="5185"/>
                  </a:lnTo>
                  <a:lnTo>
                    <a:pt x="3475" y="4609"/>
                  </a:lnTo>
                  <a:lnTo>
                    <a:pt x="3772" y="4107"/>
                  </a:lnTo>
                  <a:lnTo>
                    <a:pt x="4162" y="3661"/>
                  </a:lnTo>
                  <a:lnTo>
                    <a:pt x="4646" y="3308"/>
                  </a:lnTo>
                  <a:lnTo>
                    <a:pt x="5203" y="3048"/>
                  </a:lnTo>
                  <a:lnTo>
                    <a:pt x="5816" y="2918"/>
                  </a:lnTo>
                  <a:lnTo>
                    <a:pt x="6169" y="2899"/>
                  </a:lnTo>
                  <a:close/>
                  <a:moveTo>
                    <a:pt x="5742" y="0"/>
                  </a:moveTo>
                  <a:lnTo>
                    <a:pt x="5166" y="19"/>
                  </a:lnTo>
                  <a:lnTo>
                    <a:pt x="4032" y="261"/>
                  </a:lnTo>
                  <a:lnTo>
                    <a:pt x="2992" y="707"/>
                  </a:lnTo>
                  <a:lnTo>
                    <a:pt x="2081" y="1357"/>
                  </a:lnTo>
                  <a:lnTo>
                    <a:pt x="1301" y="2193"/>
                  </a:lnTo>
                  <a:lnTo>
                    <a:pt x="688" y="3159"/>
                  </a:lnTo>
                  <a:lnTo>
                    <a:pt x="260" y="4256"/>
                  </a:lnTo>
                  <a:lnTo>
                    <a:pt x="19" y="5463"/>
                  </a:lnTo>
                  <a:lnTo>
                    <a:pt x="0" y="6114"/>
                  </a:lnTo>
                  <a:lnTo>
                    <a:pt x="19" y="6708"/>
                  </a:lnTo>
                  <a:lnTo>
                    <a:pt x="223" y="7842"/>
                  </a:lnTo>
                  <a:lnTo>
                    <a:pt x="613" y="8882"/>
                  </a:lnTo>
                  <a:lnTo>
                    <a:pt x="1171" y="9811"/>
                  </a:lnTo>
                  <a:lnTo>
                    <a:pt x="1505" y="10220"/>
                  </a:lnTo>
                  <a:lnTo>
                    <a:pt x="1914" y="10666"/>
                  </a:lnTo>
                  <a:lnTo>
                    <a:pt x="2899" y="11391"/>
                  </a:lnTo>
                  <a:lnTo>
                    <a:pt x="4032" y="11893"/>
                  </a:lnTo>
                  <a:lnTo>
                    <a:pt x="5277" y="12171"/>
                  </a:lnTo>
                  <a:lnTo>
                    <a:pt x="5928" y="12190"/>
                  </a:lnTo>
                  <a:lnTo>
                    <a:pt x="6299" y="12190"/>
                  </a:lnTo>
                  <a:lnTo>
                    <a:pt x="6987" y="12097"/>
                  </a:lnTo>
                  <a:lnTo>
                    <a:pt x="7582" y="11930"/>
                  </a:lnTo>
                  <a:lnTo>
                    <a:pt x="8083" y="11688"/>
                  </a:lnTo>
                  <a:lnTo>
                    <a:pt x="8678" y="11242"/>
                  </a:lnTo>
                  <a:lnTo>
                    <a:pt x="9031" y="10741"/>
                  </a:lnTo>
                  <a:lnTo>
                    <a:pt x="9161" y="10387"/>
                  </a:lnTo>
                  <a:lnTo>
                    <a:pt x="9180" y="10220"/>
                  </a:lnTo>
                  <a:lnTo>
                    <a:pt x="9180" y="11967"/>
                  </a:lnTo>
                  <a:lnTo>
                    <a:pt x="12208" y="11967"/>
                  </a:lnTo>
                  <a:lnTo>
                    <a:pt x="12208" y="242"/>
                  </a:lnTo>
                  <a:lnTo>
                    <a:pt x="9180" y="242"/>
                  </a:lnTo>
                  <a:lnTo>
                    <a:pt x="9180" y="1989"/>
                  </a:lnTo>
                  <a:lnTo>
                    <a:pt x="9161" y="1821"/>
                  </a:lnTo>
                  <a:lnTo>
                    <a:pt x="9012" y="1468"/>
                  </a:lnTo>
                  <a:lnTo>
                    <a:pt x="8641" y="967"/>
                  </a:lnTo>
                  <a:lnTo>
                    <a:pt x="8009" y="521"/>
                  </a:lnTo>
                  <a:lnTo>
                    <a:pt x="7489" y="279"/>
                  </a:lnTo>
                  <a:lnTo>
                    <a:pt x="6857" y="112"/>
                  </a:lnTo>
                  <a:lnTo>
                    <a:pt x="61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6"/>
            <p:cNvSpPr/>
            <p:nvPr/>
          </p:nvSpPr>
          <p:spPr>
            <a:xfrm>
              <a:off x="2970550" y="2366700"/>
              <a:ext cx="256925" cy="380475"/>
            </a:xfrm>
            <a:custGeom>
              <a:rect b="b" l="l" r="r" t="t"/>
              <a:pathLst>
                <a:path extrusionOk="0" h="15219" w="10277">
                  <a:moveTo>
                    <a:pt x="3271" y="1"/>
                  </a:moveTo>
                  <a:lnTo>
                    <a:pt x="3271" y="3271"/>
                  </a:lnTo>
                  <a:lnTo>
                    <a:pt x="1" y="3271"/>
                  </a:lnTo>
                  <a:lnTo>
                    <a:pt x="1" y="5928"/>
                  </a:lnTo>
                  <a:lnTo>
                    <a:pt x="3271" y="5928"/>
                  </a:lnTo>
                  <a:lnTo>
                    <a:pt x="3271" y="10035"/>
                  </a:lnTo>
                  <a:lnTo>
                    <a:pt x="3271" y="10648"/>
                  </a:lnTo>
                  <a:lnTo>
                    <a:pt x="3383" y="11670"/>
                  </a:lnTo>
                  <a:lnTo>
                    <a:pt x="3587" y="12525"/>
                  </a:lnTo>
                  <a:lnTo>
                    <a:pt x="3922" y="13231"/>
                  </a:lnTo>
                  <a:lnTo>
                    <a:pt x="4145" y="13528"/>
                  </a:lnTo>
                  <a:lnTo>
                    <a:pt x="4460" y="13918"/>
                  </a:lnTo>
                  <a:lnTo>
                    <a:pt x="5259" y="14550"/>
                  </a:lnTo>
                  <a:lnTo>
                    <a:pt x="6281" y="14977"/>
                  </a:lnTo>
                  <a:lnTo>
                    <a:pt x="7508" y="15200"/>
                  </a:lnTo>
                  <a:lnTo>
                    <a:pt x="8195" y="15219"/>
                  </a:lnTo>
                  <a:lnTo>
                    <a:pt x="8697" y="15219"/>
                  </a:lnTo>
                  <a:lnTo>
                    <a:pt x="9775" y="15089"/>
                  </a:lnTo>
                  <a:lnTo>
                    <a:pt x="10146" y="14996"/>
                  </a:lnTo>
                  <a:lnTo>
                    <a:pt x="9663" y="12320"/>
                  </a:lnTo>
                  <a:lnTo>
                    <a:pt x="9143" y="12413"/>
                  </a:lnTo>
                  <a:lnTo>
                    <a:pt x="8381" y="12450"/>
                  </a:lnTo>
                  <a:lnTo>
                    <a:pt x="8102" y="12450"/>
                  </a:lnTo>
                  <a:lnTo>
                    <a:pt x="7619" y="12357"/>
                  </a:lnTo>
                  <a:lnTo>
                    <a:pt x="7229" y="12209"/>
                  </a:lnTo>
                  <a:lnTo>
                    <a:pt x="6913" y="12004"/>
                  </a:lnTo>
                  <a:lnTo>
                    <a:pt x="6802" y="11874"/>
                  </a:lnTo>
                  <a:lnTo>
                    <a:pt x="6616" y="11614"/>
                  </a:lnTo>
                  <a:lnTo>
                    <a:pt x="6430" y="10908"/>
                  </a:lnTo>
                  <a:lnTo>
                    <a:pt x="6411" y="10388"/>
                  </a:lnTo>
                  <a:lnTo>
                    <a:pt x="6411" y="5928"/>
                  </a:lnTo>
                  <a:lnTo>
                    <a:pt x="10277" y="5928"/>
                  </a:lnTo>
                  <a:lnTo>
                    <a:pt x="10277" y="3271"/>
                  </a:lnTo>
                  <a:lnTo>
                    <a:pt x="6411" y="3271"/>
                  </a:lnTo>
                  <a:lnTo>
                    <a:pt x="64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3275775" y="2294225"/>
              <a:ext cx="102675" cy="447375"/>
            </a:xfrm>
            <a:custGeom>
              <a:rect b="b" l="l" r="r" t="t"/>
              <a:pathLst>
                <a:path extrusionOk="0" h="17895" w="4107">
                  <a:moveTo>
                    <a:pt x="2044" y="1"/>
                  </a:moveTo>
                  <a:lnTo>
                    <a:pt x="1635" y="38"/>
                  </a:lnTo>
                  <a:lnTo>
                    <a:pt x="892" y="335"/>
                  </a:lnTo>
                  <a:lnTo>
                    <a:pt x="334" y="874"/>
                  </a:lnTo>
                  <a:lnTo>
                    <a:pt x="19" y="1599"/>
                  </a:lnTo>
                  <a:lnTo>
                    <a:pt x="0" y="2008"/>
                  </a:lnTo>
                  <a:lnTo>
                    <a:pt x="19" y="2435"/>
                  </a:lnTo>
                  <a:lnTo>
                    <a:pt x="334" y="3160"/>
                  </a:lnTo>
                  <a:lnTo>
                    <a:pt x="892" y="3699"/>
                  </a:lnTo>
                  <a:lnTo>
                    <a:pt x="1635" y="3996"/>
                  </a:lnTo>
                  <a:lnTo>
                    <a:pt x="2044" y="4015"/>
                  </a:lnTo>
                  <a:lnTo>
                    <a:pt x="2471" y="3996"/>
                  </a:lnTo>
                  <a:lnTo>
                    <a:pt x="3196" y="3699"/>
                  </a:lnTo>
                  <a:lnTo>
                    <a:pt x="3754" y="3160"/>
                  </a:lnTo>
                  <a:lnTo>
                    <a:pt x="4069" y="2435"/>
                  </a:lnTo>
                  <a:lnTo>
                    <a:pt x="4107" y="2008"/>
                  </a:lnTo>
                  <a:lnTo>
                    <a:pt x="4069" y="1599"/>
                  </a:lnTo>
                  <a:lnTo>
                    <a:pt x="3754" y="874"/>
                  </a:lnTo>
                  <a:lnTo>
                    <a:pt x="3196" y="335"/>
                  </a:lnTo>
                  <a:lnTo>
                    <a:pt x="2471" y="38"/>
                  </a:lnTo>
                  <a:lnTo>
                    <a:pt x="2044" y="1"/>
                  </a:lnTo>
                  <a:close/>
                  <a:moveTo>
                    <a:pt x="483" y="6170"/>
                  </a:moveTo>
                  <a:lnTo>
                    <a:pt x="483" y="17895"/>
                  </a:lnTo>
                  <a:lnTo>
                    <a:pt x="3623" y="17895"/>
                  </a:lnTo>
                  <a:lnTo>
                    <a:pt x="3623" y="6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6"/>
            <p:cNvSpPr/>
            <p:nvPr/>
          </p:nvSpPr>
          <p:spPr>
            <a:xfrm>
              <a:off x="3405375" y="2448450"/>
              <a:ext cx="323800" cy="293150"/>
            </a:xfrm>
            <a:custGeom>
              <a:rect b="b" l="l" r="r" t="t"/>
              <a:pathLst>
                <a:path extrusionOk="0" h="11726" w="12952">
                  <a:moveTo>
                    <a:pt x="0" y="1"/>
                  </a:moveTo>
                  <a:lnTo>
                    <a:pt x="5389" y="11726"/>
                  </a:lnTo>
                  <a:lnTo>
                    <a:pt x="7563" y="11726"/>
                  </a:lnTo>
                  <a:lnTo>
                    <a:pt x="12952" y="1"/>
                  </a:lnTo>
                  <a:lnTo>
                    <a:pt x="9681" y="1"/>
                  </a:lnTo>
                  <a:lnTo>
                    <a:pt x="6485" y="7155"/>
                  </a:lnTo>
                  <a:lnTo>
                    <a:pt x="3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6"/>
            <p:cNvSpPr/>
            <p:nvPr/>
          </p:nvSpPr>
          <p:spPr>
            <a:xfrm>
              <a:off x="3735200" y="2442425"/>
              <a:ext cx="280600" cy="305225"/>
            </a:xfrm>
            <a:custGeom>
              <a:rect b="b" l="l" r="r" t="t"/>
              <a:pathLst>
                <a:path extrusionOk="0" h="12209" w="11224">
                  <a:moveTo>
                    <a:pt x="5947" y="2546"/>
                  </a:moveTo>
                  <a:lnTo>
                    <a:pt x="6374" y="2639"/>
                  </a:lnTo>
                  <a:lnTo>
                    <a:pt x="6987" y="2899"/>
                  </a:lnTo>
                  <a:lnTo>
                    <a:pt x="7582" y="3475"/>
                  </a:lnTo>
                  <a:lnTo>
                    <a:pt x="7953" y="4200"/>
                  </a:lnTo>
                  <a:lnTo>
                    <a:pt x="8028" y="4590"/>
                  </a:lnTo>
                  <a:lnTo>
                    <a:pt x="3178" y="4590"/>
                  </a:lnTo>
                  <a:lnTo>
                    <a:pt x="3271" y="4200"/>
                  </a:lnTo>
                  <a:lnTo>
                    <a:pt x="3698" y="3475"/>
                  </a:lnTo>
                  <a:lnTo>
                    <a:pt x="4367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3" y="4330"/>
                  </a:lnTo>
                  <a:lnTo>
                    <a:pt x="19" y="5501"/>
                  </a:lnTo>
                  <a:lnTo>
                    <a:pt x="0" y="6114"/>
                  </a:lnTo>
                  <a:lnTo>
                    <a:pt x="19" y="6783"/>
                  </a:lnTo>
                  <a:lnTo>
                    <a:pt x="260" y="8046"/>
                  </a:lnTo>
                  <a:lnTo>
                    <a:pt x="706" y="9161"/>
                  </a:lnTo>
                  <a:lnTo>
                    <a:pt x="1357" y="10127"/>
                  </a:lnTo>
                  <a:lnTo>
                    <a:pt x="2174" y="10908"/>
                  </a:lnTo>
                  <a:lnTo>
                    <a:pt x="3159" y="11540"/>
                  </a:lnTo>
                  <a:lnTo>
                    <a:pt x="4256" y="11967"/>
                  </a:lnTo>
                  <a:lnTo>
                    <a:pt x="5482" y="12171"/>
                  </a:lnTo>
                  <a:lnTo>
                    <a:pt x="6132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499" y="10592"/>
                  </a:lnTo>
                  <a:lnTo>
                    <a:pt x="10945" y="10090"/>
                  </a:lnTo>
                  <a:lnTo>
                    <a:pt x="9161" y="8306"/>
                  </a:lnTo>
                  <a:lnTo>
                    <a:pt x="8920" y="8548"/>
                  </a:lnTo>
                  <a:lnTo>
                    <a:pt x="8325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57" y="9347"/>
                  </a:lnTo>
                  <a:lnTo>
                    <a:pt x="4274" y="9068"/>
                  </a:lnTo>
                  <a:lnTo>
                    <a:pt x="3865" y="8697"/>
                  </a:lnTo>
                  <a:lnTo>
                    <a:pt x="3512" y="8251"/>
                  </a:lnTo>
                  <a:lnTo>
                    <a:pt x="3252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24" y="5984"/>
                  </a:lnTo>
                  <a:lnTo>
                    <a:pt x="11205" y="5389"/>
                  </a:lnTo>
                  <a:lnTo>
                    <a:pt x="11001" y="4218"/>
                  </a:lnTo>
                  <a:lnTo>
                    <a:pt x="10611" y="3159"/>
                  </a:lnTo>
                  <a:lnTo>
                    <a:pt x="10034" y="2193"/>
                  </a:lnTo>
                  <a:lnTo>
                    <a:pt x="9291" y="1375"/>
                  </a:lnTo>
                  <a:lnTo>
                    <a:pt x="8418" y="725"/>
                  </a:lnTo>
                  <a:lnTo>
                    <a:pt x="7414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6"/>
            <p:cNvSpPr/>
            <p:nvPr/>
          </p:nvSpPr>
          <p:spPr>
            <a:xfrm>
              <a:off x="4218325" y="2312350"/>
              <a:ext cx="401375" cy="434825"/>
            </a:xfrm>
            <a:custGeom>
              <a:rect b="b" l="l" r="r" t="t"/>
              <a:pathLst>
                <a:path extrusionOk="0" h="17393" w="16055">
                  <a:moveTo>
                    <a:pt x="8920" y="1"/>
                  </a:moveTo>
                  <a:lnTo>
                    <a:pt x="8418" y="19"/>
                  </a:lnTo>
                  <a:lnTo>
                    <a:pt x="7470" y="112"/>
                  </a:lnTo>
                  <a:lnTo>
                    <a:pt x="6560" y="279"/>
                  </a:lnTo>
                  <a:lnTo>
                    <a:pt x="5705" y="521"/>
                  </a:lnTo>
                  <a:lnTo>
                    <a:pt x="4497" y="1041"/>
                  </a:lnTo>
                  <a:lnTo>
                    <a:pt x="3085" y="1970"/>
                  </a:lnTo>
                  <a:lnTo>
                    <a:pt x="1914" y="3141"/>
                  </a:lnTo>
                  <a:lnTo>
                    <a:pt x="985" y="4534"/>
                  </a:lnTo>
                  <a:lnTo>
                    <a:pt x="353" y="6095"/>
                  </a:lnTo>
                  <a:lnTo>
                    <a:pt x="19" y="7805"/>
                  </a:lnTo>
                  <a:lnTo>
                    <a:pt x="0" y="8697"/>
                  </a:lnTo>
                  <a:lnTo>
                    <a:pt x="19" y="9607"/>
                  </a:lnTo>
                  <a:lnTo>
                    <a:pt x="353" y="11317"/>
                  </a:lnTo>
                  <a:lnTo>
                    <a:pt x="1004" y="12878"/>
                  </a:lnTo>
                  <a:lnTo>
                    <a:pt x="1933" y="14271"/>
                  </a:lnTo>
                  <a:lnTo>
                    <a:pt x="3122" y="15442"/>
                  </a:lnTo>
                  <a:lnTo>
                    <a:pt x="4534" y="16371"/>
                  </a:lnTo>
                  <a:lnTo>
                    <a:pt x="5742" y="16891"/>
                  </a:lnTo>
                  <a:lnTo>
                    <a:pt x="6615" y="17133"/>
                  </a:lnTo>
                  <a:lnTo>
                    <a:pt x="7526" y="17300"/>
                  </a:lnTo>
                  <a:lnTo>
                    <a:pt x="8474" y="17393"/>
                  </a:lnTo>
                  <a:lnTo>
                    <a:pt x="9533" y="17393"/>
                  </a:lnTo>
                  <a:lnTo>
                    <a:pt x="10629" y="17263"/>
                  </a:lnTo>
                  <a:lnTo>
                    <a:pt x="11670" y="17040"/>
                  </a:lnTo>
                  <a:lnTo>
                    <a:pt x="12655" y="16705"/>
                  </a:lnTo>
                  <a:lnTo>
                    <a:pt x="13546" y="16278"/>
                  </a:lnTo>
                  <a:lnTo>
                    <a:pt x="14383" y="15758"/>
                  </a:lnTo>
                  <a:lnTo>
                    <a:pt x="15126" y="15182"/>
                  </a:lnTo>
                  <a:lnTo>
                    <a:pt x="15776" y="14513"/>
                  </a:lnTo>
                  <a:lnTo>
                    <a:pt x="16055" y="14160"/>
                  </a:lnTo>
                  <a:lnTo>
                    <a:pt x="13825" y="12153"/>
                  </a:lnTo>
                  <a:lnTo>
                    <a:pt x="13435" y="12636"/>
                  </a:lnTo>
                  <a:lnTo>
                    <a:pt x="12450" y="13472"/>
                  </a:lnTo>
                  <a:lnTo>
                    <a:pt x="11261" y="14104"/>
                  </a:lnTo>
                  <a:lnTo>
                    <a:pt x="10202" y="14401"/>
                  </a:lnTo>
                  <a:lnTo>
                    <a:pt x="9440" y="14494"/>
                  </a:lnTo>
                  <a:lnTo>
                    <a:pt x="9031" y="14513"/>
                  </a:lnTo>
                  <a:lnTo>
                    <a:pt x="8436" y="14476"/>
                  </a:lnTo>
                  <a:lnTo>
                    <a:pt x="7284" y="14253"/>
                  </a:lnTo>
                  <a:lnTo>
                    <a:pt x="6244" y="13825"/>
                  </a:lnTo>
                  <a:lnTo>
                    <a:pt x="5333" y="13212"/>
                  </a:lnTo>
                  <a:lnTo>
                    <a:pt x="4553" y="12432"/>
                  </a:lnTo>
                  <a:lnTo>
                    <a:pt x="3940" y="11503"/>
                  </a:lnTo>
                  <a:lnTo>
                    <a:pt x="3512" y="10462"/>
                  </a:lnTo>
                  <a:lnTo>
                    <a:pt x="3271" y="9310"/>
                  </a:lnTo>
                  <a:lnTo>
                    <a:pt x="3252" y="8715"/>
                  </a:lnTo>
                  <a:lnTo>
                    <a:pt x="3271" y="8102"/>
                  </a:lnTo>
                  <a:lnTo>
                    <a:pt x="3494" y="6969"/>
                  </a:lnTo>
                  <a:lnTo>
                    <a:pt x="3903" y="5928"/>
                  </a:lnTo>
                  <a:lnTo>
                    <a:pt x="4497" y="4999"/>
                  </a:lnTo>
                  <a:lnTo>
                    <a:pt x="5259" y="4219"/>
                  </a:lnTo>
                  <a:lnTo>
                    <a:pt x="6151" y="3605"/>
                  </a:lnTo>
                  <a:lnTo>
                    <a:pt x="7173" y="3159"/>
                  </a:lnTo>
                  <a:lnTo>
                    <a:pt x="8288" y="2918"/>
                  </a:lnTo>
                  <a:lnTo>
                    <a:pt x="8882" y="2899"/>
                  </a:lnTo>
                  <a:lnTo>
                    <a:pt x="9514" y="2936"/>
                  </a:lnTo>
                  <a:lnTo>
                    <a:pt x="10666" y="3178"/>
                  </a:lnTo>
                  <a:lnTo>
                    <a:pt x="11688" y="3643"/>
                  </a:lnTo>
                  <a:lnTo>
                    <a:pt x="12599" y="4274"/>
                  </a:lnTo>
                  <a:lnTo>
                    <a:pt x="12989" y="4646"/>
                  </a:lnTo>
                  <a:lnTo>
                    <a:pt x="15089" y="2435"/>
                  </a:lnTo>
                  <a:lnTo>
                    <a:pt x="14494" y="1896"/>
                  </a:lnTo>
                  <a:lnTo>
                    <a:pt x="13138" y="1004"/>
                  </a:lnTo>
                  <a:lnTo>
                    <a:pt x="11577" y="372"/>
                  </a:lnTo>
                  <a:lnTo>
                    <a:pt x="9849" y="3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6"/>
            <p:cNvSpPr/>
            <p:nvPr/>
          </p:nvSpPr>
          <p:spPr>
            <a:xfrm>
              <a:off x="4641050" y="2442425"/>
              <a:ext cx="311750" cy="305225"/>
            </a:xfrm>
            <a:custGeom>
              <a:rect b="b" l="l" r="r" t="t"/>
              <a:pathLst>
                <a:path extrusionOk="0" h="12209" w="12470">
                  <a:moveTo>
                    <a:pt x="6226" y="2899"/>
                  </a:moveTo>
                  <a:lnTo>
                    <a:pt x="6579" y="2918"/>
                  </a:lnTo>
                  <a:lnTo>
                    <a:pt x="7192" y="3048"/>
                  </a:lnTo>
                  <a:lnTo>
                    <a:pt x="7768" y="3289"/>
                  </a:lnTo>
                  <a:lnTo>
                    <a:pt x="8251" y="3624"/>
                  </a:lnTo>
                  <a:lnTo>
                    <a:pt x="8660" y="4070"/>
                  </a:lnTo>
                  <a:lnTo>
                    <a:pt x="8976" y="4590"/>
                  </a:lnTo>
                  <a:lnTo>
                    <a:pt x="9199" y="5166"/>
                  </a:lnTo>
                  <a:lnTo>
                    <a:pt x="9310" y="5779"/>
                  </a:lnTo>
                  <a:lnTo>
                    <a:pt x="9329" y="6114"/>
                  </a:lnTo>
                  <a:lnTo>
                    <a:pt x="9310" y="6448"/>
                  </a:lnTo>
                  <a:lnTo>
                    <a:pt x="9199" y="7061"/>
                  </a:lnTo>
                  <a:lnTo>
                    <a:pt x="8976" y="7637"/>
                  </a:lnTo>
                  <a:lnTo>
                    <a:pt x="8660" y="8139"/>
                  </a:lnTo>
                  <a:lnTo>
                    <a:pt x="8251" y="8585"/>
                  </a:lnTo>
                  <a:lnTo>
                    <a:pt x="7768" y="8920"/>
                  </a:lnTo>
                  <a:lnTo>
                    <a:pt x="7192" y="9161"/>
                  </a:lnTo>
                  <a:lnTo>
                    <a:pt x="6579" y="9291"/>
                  </a:lnTo>
                  <a:lnTo>
                    <a:pt x="6226" y="9310"/>
                  </a:lnTo>
                  <a:lnTo>
                    <a:pt x="5891" y="9291"/>
                  </a:lnTo>
                  <a:lnTo>
                    <a:pt x="5259" y="9161"/>
                  </a:lnTo>
                  <a:lnTo>
                    <a:pt x="4702" y="8920"/>
                  </a:lnTo>
                  <a:lnTo>
                    <a:pt x="4200" y="8585"/>
                  </a:lnTo>
                  <a:lnTo>
                    <a:pt x="3791" y="8139"/>
                  </a:lnTo>
                  <a:lnTo>
                    <a:pt x="3476" y="7637"/>
                  </a:lnTo>
                  <a:lnTo>
                    <a:pt x="3271" y="7061"/>
                  </a:lnTo>
                  <a:lnTo>
                    <a:pt x="3141" y="6448"/>
                  </a:lnTo>
                  <a:lnTo>
                    <a:pt x="3141" y="6114"/>
                  </a:lnTo>
                  <a:lnTo>
                    <a:pt x="3141" y="5779"/>
                  </a:lnTo>
                  <a:lnTo>
                    <a:pt x="3271" y="5166"/>
                  </a:lnTo>
                  <a:lnTo>
                    <a:pt x="3476" y="4590"/>
                  </a:lnTo>
                  <a:lnTo>
                    <a:pt x="3791" y="4070"/>
                  </a:lnTo>
                  <a:lnTo>
                    <a:pt x="4200" y="3624"/>
                  </a:lnTo>
                  <a:lnTo>
                    <a:pt x="4702" y="3289"/>
                  </a:lnTo>
                  <a:lnTo>
                    <a:pt x="5259" y="3048"/>
                  </a:lnTo>
                  <a:lnTo>
                    <a:pt x="5891" y="2918"/>
                  </a:lnTo>
                  <a:lnTo>
                    <a:pt x="6226" y="2899"/>
                  </a:lnTo>
                  <a:close/>
                  <a:moveTo>
                    <a:pt x="6226" y="0"/>
                  </a:moveTo>
                  <a:lnTo>
                    <a:pt x="5575" y="19"/>
                  </a:lnTo>
                  <a:lnTo>
                    <a:pt x="4330" y="261"/>
                  </a:lnTo>
                  <a:lnTo>
                    <a:pt x="3215" y="725"/>
                  </a:lnTo>
                  <a:lnTo>
                    <a:pt x="2212" y="1394"/>
                  </a:lnTo>
                  <a:lnTo>
                    <a:pt x="1376" y="2212"/>
                  </a:lnTo>
                  <a:lnTo>
                    <a:pt x="725" y="3196"/>
                  </a:lnTo>
                  <a:lnTo>
                    <a:pt x="261" y="4293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197" y="11484"/>
                  </a:lnTo>
                  <a:lnTo>
                    <a:pt x="4330" y="11930"/>
                  </a:lnTo>
                  <a:lnTo>
                    <a:pt x="5575" y="12171"/>
                  </a:lnTo>
                  <a:lnTo>
                    <a:pt x="6226" y="12208"/>
                  </a:lnTo>
                  <a:lnTo>
                    <a:pt x="6895" y="12171"/>
                  </a:lnTo>
                  <a:lnTo>
                    <a:pt x="8121" y="11930"/>
                  </a:lnTo>
                  <a:lnTo>
                    <a:pt x="9254" y="11484"/>
                  </a:lnTo>
                  <a:lnTo>
                    <a:pt x="10239" y="10815"/>
                  </a:lnTo>
                  <a:lnTo>
                    <a:pt x="11075" y="9997"/>
                  </a:lnTo>
                  <a:lnTo>
                    <a:pt x="11744" y="9031"/>
                  </a:lnTo>
                  <a:lnTo>
                    <a:pt x="12209" y="7935"/>
                  </a:lnTo>
                  <a:lnTo>
                    <a:pt x="12432" y="6746"/>
                  </a:lnTo>
                  <a:lnTo>
                    <a:pt x="12469" y="6114"/>
                  </a:lnTo>
                  <a:lnTo>
                    <a:pt x="12432" y="5482"/>
                  </a:lnTo>
                  <a:lnTo>
                    <a:pt x="12209" y="4293"/>
                  </a:lnTo>
                  <a:lnTo>
                    <a:pt x="11744" y="3196"/>
                  </a:lnTo>
                  <a:lnTo>
                    <a:pt x="11075" y="2212"/>
                  </a:lnTo>
                  <a:lnTo>
                    <a:pt x="10239" y="1394"/>
                  </a:lnTo>
                  <a:lnTo>
                    <a:pt x="9254" y="725"/>
                  </a:lnTo>
                  <a:lnTo>
                    <a:pt x="8121" y="261"/>
                  </a:lnTo>
                  <a:lnTo>
                    <a:pt x="6895" y="19"/>
                  </a:lnTo>
                  <a:lnTo>
                    <a:pt x="62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6"/>
            <p:cNvSpPr/>
            <p:nvPr/>
          </p:nvSpPr>
          <p:spPr>
            <a:xfrm>
              <a:off x="5003875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6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6" y="1394"/>
                  </a:lnTo>
                  <a:lnTo>
                    <a:pt x="3047" y="1729"/>
                  </a:lnTo>
                  <a:lnTo>
                    <a:pt x="3029" y="1914"/>
                  </a:lnTo>
                  <a:lnTo>
                    <a:pt x="3029" y="242"/>
                  </a:lnTo>
                  <a:lnTo>
                    <a:pt x="0" y="242"/>
                  </a:lnTo>
                  <a:lnTo>
                    <a:pt x="0" y="11948"/>
                  </a:lnTo>
                  <a:lnTo>
                    <a:pt x="3140" y="11948"/>
                  </a:lnTo>
                  <a:lnTo>
                    <a:pt x="3140" y="4348"/>
                  </a:lnTo>
                  <a:lnTo>
                    <a:pt x="3326" y="4107"/>
                  </a:lnTo>
                  <a:lnTo>
                    <a:pt x="3884" y="3624"/>
                  </a:lnTo>
                  <a:lnTo>
                    <a:pt x="4627" y="3196"/>
                  </a:lnTo>
                  <a:lnTo>
                    <a:pt x="5500" y="2918"/>
                  </a:lnTo>
                  <a:lnTo>
                    <a:pt x="6002" y="2899"/>
                  </a:lnTo>
                  <a:lnTo>
                    <a:pt x="6262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0" y="3401"/>
                  </a:lnTo>
                  <a:lnTo>
                    <a:pt x="7767" y="3549"/>
                  </a:lnTo>
                  <a:lnTo>
                    <a:pt x="7916" y="3717"/>
                  </a:lnTo>
                  <a:lnTo>
                    <a:pt x="8176" y="4126"/>
                  </a:lnTo>
                  <a:lnTo>
                    <a:pt x="8362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5" y="11948"/>
                  </a:lnTo>
                  <a:lnTo>
                    <a:pt x="11595" y="5984"/>
                  </a:lnTo>
                  <a:lnTo>
                    <a:pt x="11595" y="5259"/>
                  </a:lnTo>
                  <a:lnTo>
                    <a:pt x="11428" y="4033"/>
                  </a:lnTo>
                  <a:lnTo>
                    <a:pt x="11112" y="3048"/>
                  </a:lnTo>
                  <a:lnTo>
                    <a:pt x="10666" y="2230"/>
                  </a:lnTo>
                  <a:lnTo>
                    <a:pt x="10387" y="1877"/>
                  </a:lnTo>
                  <a:lnTo>
                    <a:pt x="10016" y="1468"/>
                  </a:lnTo>
                  <a:lnTo>
                    <a:pt x="9124" y="762"/>
                  </a:lnTo>
                  <a:lnTo>
                    <a:pt x="8083" y="279"/>
                  </a:lnTo>
                  <a:lnTo>
                    <a:pt x="6931" y="19"/>
                  </a:lnTo>
                  <a:lnTo>
                    <a:pt x="63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6"/>
            <p:cNvSpPr/>
            <p:nvPr/>
          </p:nvSpPr>
          <p:spPr>
            <a:xfrm>
              <a:off x="5342050" y="2442425"/>
              <a:ext cx="289900" cy="304750"/>
            </a:xfrm>
            <a:custGeom>
              <a:rect b="b" l="l" r="r" t="t"/>
              <a:pathLst>
                <a:path extrusionOk="0" h="12190" w="11596">
                  <a:moveTo>
                    <a:pt x="6318" y="0"/>
                  </a:moveTo>
                  <a:lnTo>
                    <a:pt x="5649" y="19"/>
                  </a:lnTo>
                  <a:lnTo>
                    <a:pt x="4404" y="261"/>
                  </a:lnTo>
                  <a:lnTo>
                    <a:pt x="3252" y="725"/>
                  </a:lnTo>
                  <a:lnTo>
                    <a:pt x="2249" y="1375"/>
                  </a:lnTo>
                  <a:lnTo>
                    <a:pt x="1413" y="2212"/>
                  </a:lnTo>
                  <a:lnTo>
                    <a:pt x="744" y="3178"/>
                  </a:lnTo>
                  <a:lnTo>
                    <a:pt x="279" y="4274"/>
                  </a:lnTo>
                  <a:lnTo>
                    <a:pt x="19" y="5482"/>
                  </a:lnTo>
                  <a:lnTo>
                    <a:pt x="1" y="6114"/>
                  </a:lnTo>
                  <a:lnTo>
                    <a:pt x="19" y="6746"/>
                  </a:lnTo>
                  <a:lnTo>
                    <a:pt x="261" y="7935"/>
                  </a:lnTo>
                  <a:lnTo>
                    <a:pt x="725" y="9031"/>
                  </a:lnTo>
                  <a:lnTo>
                    <a:pt x="1376" y="9997"/>
                  </a:lnTo>
                  <a:lnTo>
                    <a:pt x="2212" y="10815"/>
                  </a:lnTo>
                  <a:lnTo>
                    <a:pt x="3215" y="11484"/>
                  </a:lnTo>
                  <a:lnTo>
                    <a:pt x="4349" y="11930"/>
                  </a:lnTo>
                  <a:lnTo>
                    <a:pt x="5612" y="12171"/>
                  </a:lnTo>
                  <a:lnTo>
                    <a:pt x="6281" y="12190"/>
                  </a:lnTo>
                  <a:lnTo>
                    <a:pt x="7099" y="12171"/>
                  </a:lnTo>
                  <a:lnTo>
                    <a:pt x="8214" y="11967"/>
                  </a:lnTo>
                  <a:lnTo>
                    <a:pt x="8920" y="11725"/>
                  </a:lnTo>
                  <a:lnTo>
                    <a:pt x="9570" y="11409"/>
                  </a:lnTo>
                  <a:lnTo>
                    <a:pt x="10202" y="11001"/>
                  </a:lnTo>
                  <a:lnTo>
                    <a:pt x="10797" y="10499"/>
                  </a:lnTo>
                  <a:lnTo>
                    <a:pt x="11335" y="9904"/>
                  </a:lnTo>
                  <a:lnTo>
                    <a:pt x="11596" y="9570"/>
                  </a:lnTo>
                  <a:lnTo>
                    <a:pt x="9180" y="7749"/>
                  </a:lnTo>
                  <a:lnTo>
                    <a:pt x="8976" y="8046"/>
                  </a:lnTo>
                  <a:lnTo>
                    <a:pt x="8418" y="8585"/>
                  </a:lnTo>
                  <a:lnTo>
                    <a:pt x="7712" y="9031"/>
                  </a:lnTo>
                  <a:lnTo>
                    <a:pt x="6857" y="9273"/>
                  </a:lnTo>
                  <a:lnTo>
                    <a:pt x="6393" y="9291"/>
                  </a:lnTo>
                  <a:lnTo>
                    <a:pt x="6040" y="9291"/>
                  </a:lnTo>
                  <a:lnTo>
                    <a:pt x="5371" y="9161"/>
                  </a:lnTo>
                  <a:lnTo>
                    <a:pt x="4795" y="8938"/>
                  </a:lnTo>
                  <a:lnTo>
                    <a:pt x="4274" y="8604"/>
                  </a:lnTo>
                  <a:lnTo>
                    <a:pt x="3847" y="8176"/>
                  </a:lnTo>
                  <a:lnTo>
                    <a:pt x="3513" y="7675"/>
                  </a:lnTo>
                  <a:lnTo>
                    <a:pt x="3271" y="7099"/>
                  </a:lnTo>
                  <a:lnTo>
                    <a:pt x="3159" y="6448"/>
                  </a:lnTo>
                  <a:lnTo>
                    <a:pt x="3141" y="6114"/>
                  </a:lnTo>
                  <a:lnTo>
                    <a:pt x="3159" y="5779"/>
                  </a:lnTo>
                  <a:lnTo>
                    <a:pt x="3271" y="5148"/>
                  </a:lnTo>
                  <a:lnTo>
                    <a:pt x="3513" y="4571"/>
                  </a:lnTo>
                  <a:lnTo>
                    <a:pt x="3847" y="4051"/>
                  </a:lnTo>
                  <a:lnTo>
                    <a:pt x="4274" y="3624"/>
                  </a:lnTo>
                  <a:lnTo>
                    <a:pt x="4776" y="3289"/>
                  </a:lnTo>
                  <a:lnTo>
                    <a:pt x="5352" y="3029"/>
                  </a:lnTo>
                  <a:lnTo>
                    <a:pt x="5984" y="2918"/>
                  </a:lnTo>
                  <a:lnTo>
                    <a:pt x="6318" y="2899"/>
                  </a:lnTo>
                  <a:lnTo>
                    <a:pt x="6727" y="2918"/>
                  </a:lnTo>
                  <a:lnTo>
                    <a:pt x="7508" y="3122"/>
                  </a:lnTo>
                  <a:lnTo>
                    <a:pt x="8195" y="3494"/>
                  </a:lnTo>
                  <a:lnTo>
                    <a:pt x="8771" y="3995"/>
                  </a:lnTo>
                  <a:lnTo>
                    <a:pt x="9013" y="4293"/>
                  </a:lnTo>
                  <a:lnTo>
                    <a:pt x="11243" y="2342"/>
                  </a:lnTo>
                  <a:lnTo>
                    <a:pt x="10815" y="1840"/>
                  </a:lnTo>
                  <a:lnTo>
                    <a:pt x="9737" y="985"/>
                  </a:lnTo>
                  <a:lnTo>
                    <a:pt x="8474" y="353"/>
                  </a:lnTo>
                  <a:lnTo>
                    <a:pt x="7062" y="38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6"/>
            <p:cNvSpPr/>
            <p:nvPr/>
          </p:nvSpPr>
          <p:spPr>
            <a:xfrm>
              <a:off x="5656075" y="2442425"/>
              <a:ext cx="281075" cy="305225"/>
            </a:xfrm>
            <a:custGeom>
              <a:rect b="b" l="l" r="r" t="t"/>
              <a:pathLst>
                <a:path extrusionOk="0" h="12209" w="11243">
                  <a:moveTo>
                    <a:pt x="5947" y="2546"/>
                  </a:moveTo>
                  <a:lnTo>
                    <a:pt x="6393" y="2639"/>
                  </a:lnTo>
                  <a:lnTo>
                    <a:pt x="6988" y="2899"/>
                  </a:lnTo>
                  <a:lnTo>
                    <a:pt x="7601" y="3475"/>
                  </a:lnTo>
                  <a:lnTo>
                    <a:pt x="7954" y="4200"/>
                  </a:lnTo>
                  <a:lnTo>
                    <a:pt x="8028" y="4590"/>
                  </a:lnTo>
                  <a:lnTo>
                    <a:pt x="3197" y="4590"/>
                  </a:lnTo>
                  <a:lnTo>
                    <a:pt x="3271" y="4200"/>
                  </a:lnTo>
                  <a:lnTo>
                    <a:pt x="3699" y="3475"/>
                  </a:lnTo>
                  <a:lnTo>
                    <a:pt x="4368" y="2899"/>
                  </a:lnTo>
                  <a:lnTo>
                    <a:pt x="5222" y="2565"/>
                  </a:lnTo>
                  <a:lnTo>
                    <a:pt x="5705" y="2546"/>
                  </a:lnTo>
                  <a:close/>
                  <a:moveTo>
                    <a:pt x="5705" y="0"/>
                  </a:moveTo>
                  <a:lnTo>
                    <a:pt x="5055" y="19"/>
                  </a:lnTo>
                  <a:lnTo>
                    <a:pt x="3884" y="279"/>
                  </a:lnTo>
                  <a:lnTo>
                    <a:pt x="2825" y="744"/>
                  </a:lnTo>
                  <a:lnTo>
                    <a:pt x="1933" y="1431"/>
                  </a:lnTo>
                  <a:lnTo>
                    <a:pt x="1190" y="2267"/>
                  </a:lnTo>
                  <a:lnTo>
                    <a:pt x="614" y="3252"/>
                  </a:lnTo>
                  <a:lnTo>
                    <a:pt x="224" y="4330"/>
                  </a:lnTo>
                  <a:lnTo>
                    <a:pt x="19" y="5501"/>
                  </a:lnTo>
                  <a:lnTo>
                    <a:pt x="1" y="6114"/>
                  </a:lnTo>
                  <a:lnTo>
                    <a:pt x="19" y="6783"/>
                  </a:lnTo>
                  <a:lnTo>
                    <a:pt x="261" y="8046"/>
                  </a:lnTo>
                  <a:lnTo>
                    <a:pt x="707" y="9161"/>
                  </a:lnTo>
                  <a:lnTo>
                    <a:pt x="1357" y="10127"/>
                  </a:lnTo>
                  <a:lnTo>
                    <a:pt x="2175" y="10908"/>
                  </a:lnTo>
                  <a:lnTo>
                    <a:pt x="3160" y="11540"/>
                  </a:lnTo>
                  <a:lnTo>
                    <a:pt x="4275" y="11967"/>
                  </a:lnTo>
                  <a:lnTo>
                    <a:pt x="5482" y="12171"/>
                  </a:lnTo>
                  <a:lnTo>
                    <a:pt x="6133" y="12208"/>
                  </a:lnTo>
                  <a:lnTo>
                    <a:pt x="6820" y="12171"/>
                  </a:lnTo>
                  <a:lnTo>
                    <a:pt x="8158" y="11893"/>
                  </a:lnTo>
                  <a:lnTo>
                    <a:pt x="9403" y="11372"/>
                  </a:lnTo>
                  <a:lnTo>
                    <a:pt x="10500" y="10592"/>
                  </a:lnTo>
                  <a:lnTo>
                    <a:pt x="10945" y="10090"/>
                  </a:lnTo>
                  <a:lnTo>
                    <a:pt x="9162" y="8306"/>
                  </a:lnTo>
                  <a:lnTo>
                    <a:pt x="8939" y="8548"/>
                  </a:lnTo>
                  <a:lnTo>
                    <a:pt x="8344" y="9012"/>
                  </a:lnTo>
                  <a:lnTo>
                    <a:pt x="7582" y="9403"/>
                  </a:lnTo>
                  <a:lnTo>
                    <a:pt x="6690" y="9644"/>
                  </a:lnTo>
                  <a:lnTo>
                    <a:pt x="6207" y="9663"/>
                  </a:lnTo>
                  <a:lnTo>
                    <a:pt x="5891" y="9663"/>
                  </a:lnTo>
                  <a:lnTo>
                    <a:pt x="5315" y="9551"/>
                  </a:lnTo>
                  <a:lnTo>
                    <a:pt x="4776" y="9347"/>
                  </a:lnTo>
                  <a:lnTo>
                    <a:pt x="4275" y="9068"/>
                  </a:lnTo>
                  <a:lnTo>
                    <a:pt x="3866" y="8697"/>
                  </a:lnTo>
                  <a:lnTo>
                    <a:pt x="3513" y="8251"/>
                  </a:lnTo>
                  <a:lnTo>
                    <a:pt x="3253" y="7749"/>
                  </a:lnTo>
                  <a:lnTo>
                    <a:pt x="3085" y="7191"/>
                  </a:lnTo>
                  <a:lnTo>
                    <a:pt x="3048" y="6894"/>
                  </a:lnTo>
                  <a:lnTo>
                    <a:pt x="11168" y="6894"/>
                  </a:lnTo>
                  <a:lnTo>
                    <a:pt x="11224" y="6467"/>
                  </a:lnTo>
                  <a:lnTo>
                    <a:pt x="11243" y="5984"/>
                  </a:lnTo>
                  <a:lnTo>
                    <a:pt x="11224" y="5389"/>
                  </a:lnTo>
                  <a:lnTo>
                    <a:pt x="11020" y="4218"/>
                  </a:lnTo>
                  <a:lnTo>
                    <a:pt x="10611" y="3159"/>
                  </a:lnTo>
                  <a:lnTo>
                    <a:pt x="10035" y="2193"/>
                  </a:lnTo>
                  <a:lnTo>
                    <a:pt x="9310" y="1375"/>
                  </a:lnTo>
                  <a:lnTo>
                    <a:pt x="8418" y="725"/>
                  </a:lnTo>
                  <a:lnTo>
                    <a:pt x="7415" y="261"/>
                  </a:lnTo>
                  <a:lnTo>
                    <a:pt x="6300" y="19"/>
                  </a:lnTo>
                  <a:lnTo>
                    <a:pt x="57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6"/>
            <p:cNvSpPr/>
            <p:nvPr/>
          </p:nvSpPr>
          <p:spPr>
            <a:xfrm>
              <a:off x="5988225" y="2442425"/>
              <a:ext cx="187250" cy="298725"/>
            </a:xfrm>
            <a:custGeom>
              <a:rect b="b" l="l" r="r" t="t"/>
              <a:pathLst>
                <a:path extrusionOk="0" h="11949" w="7490">
                  <a:moveTo>
                    <a:pt x="6058" y="0"/>
                  </a:moveTo>
                  <a:lnTo>
                    <a:pt x="5371" y="93"/>
                  </a:lnTo>
                  <a:lnTo>
                    <a:pt x="4479" y="353"/>
                  </a:lnTo>
                  <a:lnTo>
                    <a:pt x="3606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590"/>
                  </a:lnTo>
                  <a:lnTo>
                    <a:pt x="3308" y="4311"/>
                  </a:lnTo>
                  <a:lnTo>
                    <a:pt x="3847" y="3735"/>
                  </a:lnTo>
                  <a:lnTo>
                    <a:pt x="4572" y="3234"/>
                  </a:lnTo>
                  <a:lnTo>
                    <a:pt x="5482" y="2936"/>
                  </a:lnTo>
                  <a:lnTo>
                    <a:pt x="6003" y="2899"/>
                  </a:lnTo>
                  <a:lnTo>
                    <a:pt x="6690" y="2918"/>
                  </a:lnTo>
                  <a:lnTo>
                    <a:pt x="7136" y="3011"/>
                  </a:lnTo>
                  <a:lnTo>
                    <a:pt x="7489" y="93"/>
                  </a:lnTo>
                  <a:lnTo>
                    <a:pt x="7025" y="19"/>
                  </a:lnTo>
                  <a:lnTo>
                    <a:pt x="64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6"/>
            <p:cNvSpPr/>
            <p:nvPr/>
          </p:nvSpPr>
          <p:spPr>
            <a:xfrm>
              <a:off x="6223750" y="2442425"/>
              <a:ext cx="289900" cy="298725"/>
            </a:xfrm>
            <a:custGeom>
              <a:rect b="b" l="l" r="r" t="t"/>
              <a:pathLst>
                <a:path extrusionOk="0" h="11949" w="11596">
                  <a:moveTo>
                    <a:pt x="5965" y="0"/>
                  </a:moveTo>
                  <a:lnTo>
                    <a:pt x="5297" y="93"/>
                  </a:lnTo>
                  <a:lnTo>
                    <a:pt x="4423" y="353"/>
                  </a:lnTo>
                  <a:lnTo>
                    <a:pt x="3568" y="892"/>
                  </a:lnTo>
                  <a:lnTo>
                    <a:pt x="3197" y="1394"/>
                  </a:lnTo>
                  <a:lnTo>
                    <a:pt x="3048" y="1729"/>
                  </a:lnTo>
                  <a:lnTo>
                    <a:pt x="3030" y="1914"/>
                  </a:lnTo>
                  <a:lnTo>
                    <a:pt x="3030" y="242"/>
                  </a:lnTo>
                  <a:lnTo>
                    <a:pt x="1" y="242"/>
                  </a:lnTo>
                  <a:lnTo>
                    <a:pt x="1" y="11948"/>
                  </a:lnTo>
                  <a:lnTo>
                    <a:pt x="3141" y="11948"/>
                  </a:lnTo>
                  <a:lnTo>
                    <a:pt x="3141" y="4348"/>
                  </a:lnTo>
                  <a:lnTo>
                    <a:pt x="3327" y="4107"/>
                  </a:lnTo>
                  <a:lnTo>
                    <a:pt x="3884" y="3624"/>
                  </a:lnTo>
                  <a:lnTo>
                    <a:pt x="4609" y="3196"/>
                  </a:lnTo>
                  <a:lnTo>
                    <a:pt x="5501" y="2918"/>
                  </a:lnTo>
                  <a:lnTo>
                    <a:pt x="6003" y="2899"/>
                  </a:lnTo>
                  <a:lnTo>
                    <a:pt x="6263" y="2899"/>
                  </a:lnTo>
                  <a:lnTo>
                    <a:pt x="6764" y="2992"/>
                  </a:lnTo>
                  <a:lnTo>
                    <a:pt x="7210" y="3159"/>
                  </a:lnTo>
                  <a:lnTo>
                    <a:pt x="7601" y="3401"/>
                  </a:lnTo>
                  <a:lnTo>
                    <a:pt x="7749" y="3549"/>
                  </a:lnTo>
                  <a:lnTo>
                    <a:pt x="7917" y="3717"/>
                  </a:lnTo>
                  <a:lnTo>
                    <a:pt x="8177" y="4126"/>
                  </a:lnTo>
                  <a:lnTo>
                    <a:pt x="8363" y="4646"/>
                  </a:lnTo>
                  <a:lnTo>
                    <a:pt x="8455" y="5333"/>
                  </a:lnTo>
                  <a:lnTo>
                    <a:pt x="8455" y="5742"/>
                  </a:lnTo>
                  <a:lnTo>
                    <a:pt x="8455" y="11948"/>
                  </a:lnTo>
                  <a:lnTo>
                    <a:pt x="11596" y="11948"/>
                  </a:lnTo>
                  <a:lnTo>
                    <a:pt x="11596" y="5984"/>
                  </a:lnTo>
                  <a:lnTo>
                    <a:pt x="11577" y="5259"/>
                  </a:lnTo>
                  <a:lnTo>
                    <a:pt x="11428" y="4033"/>
                  </a:lnTo>
                  <a:lnTo>
                    <a:pt x="11113" y="3048"/>
                  </a:lnTo>
                  <a:lnTo>
                    <a:pt x="10667" y="2230"/>
                  </a:lnTo>
                  <a:lnTo>
                    <a:pt x="10388" y="1877"/>
                  </a:lnTo>
                  <a:lnTo>
                    <a:pt x="10016" y="1468"/>
                  </a:lnTo>
                  <a:lnTo>
                    <a:pt x="9106" y="762"/>
                  </a:lnTo>
                  <a:lnTo>
                    <a:pt x="8084" y="279"/>
                  </a:lnTo>
                  <a:lnTo>
                    <a:pt x="6932" y="19"/>
                  </a:lnTo>
                  <a:lnTo>
                    <a:pt x="6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6"/>
            <p:cNvSpPr/>
            <p:nvPr/>
          </p:nvSpPr>
          <p:spPr>
            <a:xfrm>
              <a:off x="6586100" y="2641700"/>
              <a:ext cx="105950" cy="105950"/>
            </a:xfrm>
            <a:custGeom>
              <a:rect b="b" l="l" r="r" t="t"/>
              <a:pathLst>
                <a:path extrusionOk="0" h="4238" w="4238">
                  <a:moveTo>
                    <a:pt x="2100" y="1"/>
                  </a:moveTo>
                  <a:lnTo>
                    <a:pt x="1673" y="38"/>
                  </a:lnTo>
                  <a:lnTo>
                    <a:pt x="911" y="354"/>
                  </a:lnTo>
                  <a:lnTo>
                    <a:pt x="354" y="930"/>
                  </a:lnTo>
                  <a:lnTo>
                    <a:pt x="38" y="1692"/>
                  </a:lnTo>
                  <a:lnTo>
                    <a:pt x="0" y="2119"/>
                  </a:lnTo>
                  <a:lnTo>
                    <a:pt x="38" y="2565"/>
                  </a:lnTo>
                  <a:lnTo>
                    <a:pt x="354" y="3327"/>
                  </a:lnTo>
                  <a:lnTo>
                    <a:pt x="911" y="3884"/>
                  </a:lnTo>
                  <a:lnTo>
                    <a:pt x="1673" y="4200"/>
                  </a:lnTo>
                  <a:lnTo>
                    <a:pt x="2100" y="4237"/>
                  </a:lnTo>
                  <a:lnTo>
                    <a:pt x="2546" y="4200"/>
                  </a:lnTo>
                  <a:lnTo>
                    <a:pt x="3308" y="3884"/>
                  </a:lnTo>
                  <a:lnTo>
                    <a:pt x="3884" y="3327"/>
                  </a:lnTo>
                  <a:lnTo>
                    <a:pt x="4200" y="2565"/>
                  </a:lnTo>
                  <a:lnTo>
                    <a:pt x="4237" y="2119"/>
                  </a:lnTo>
                  <a:lnTo>
                    <a:pt x="4200" y="1692"/>
                  </a:lnTo>
                  <a:lnTo>
                    <a:pt x="3884" y="930"/>
                  </a:lnTo>
                  <a:lnTo>
                    <a:pt x="3308" y="354"/>
                  </a:lnTo>
                  <a:lnTo>
                    <a:pt x="2546" y="38"/>
                  </a:lnTo>
                  <a:lnTo>
                    <a:pt x="21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2_CC chapter slide lilac">
  <p:cSld name="TITLE_1_2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BD5C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7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7" name="Google Shape;207;p7"/>
          <p:cNvSpPr txBox="1"/>
          <p:nvPr>
            <p:ph idx="1" type="subTitle"/>
          </p:nvPr>
        </p:nvSpPr>
        <p:spPr>
          <a:xfrm>
            <a:off x="457200" y="3833400"/>
            <a:ext cx="5715000" cy="79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08" name="Google Shape;20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09" name="Google Shape;209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81475" y="480600"/>
            <a:ext cx="477850" cy="908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2_CC chapter slide mint">
  <p:cSld name="TITLE_1_2_2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8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BD5C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8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13" name="Google Shape;213;p8"/>
          <p:cNvSpPr txBox="1"/>
          <p:nvPr>
            <p:ph idx="1" type="subTitle"/>
          </p:nvPr>
        </p:nvSpPr>
        <p:spPr>
          <a:xfrm>
            <a:off x="457200" y="3833400"/>
            <a:ext cx="5715000" cy="79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4" name="Google Shape;21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15" name="Google Shape;215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81475" y="480600"/>
            <a:ext cx="477850" cy="908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2_CC chapter slide sky">
  <p:cSld name="TITLE_1_2_2_1"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9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rgbClr val="ABDAFB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ABDAF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19" name="Google Shape;219;p9"/>
          <p:cNvSpPr txBox="1"/>
          <p:nvPr>
            <p:ph idx="1" type="subTitle"/>
          </p:nvPr>
        </p:nvSpPr>
        <p:spPr>
          <a:xfrm>
            <a:off x="457200" y="3833400"/>
            <a:ext cx="5715000" cy="79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20" name="Google Shape;22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21" name="Google Shape;221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81475" y="480600"/>
            <a:ext cx="477850" cy="908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2_CC chapter slide pink">
  <p:cSld name="TITLE_1_2_2_1_1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0"/>
          <p:cNvSpPr/>
          <p:nvPr/>
        </p:nvSpPr>
        <p:spPr>
          <a:xfrm>
            <a:off x="238125" y="238125"/>
            <a:ext cx="8667600" cy="46671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Clr>
                <a:srgbClr val="5BD5CB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0"/>
          <p:cNvSpPr txBox="1"/>
          <p:nvPr>
            <p:ph type="ctrTitle"/>
          </p:nvPr>
        </p:nvSpPr>
        <p:spPr>
          <a:xfrm>
            <a:off x="457200" y="457200"/>
            <a:ext cx="54687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25" name="Google Shape;225;p10"/>
          <p:cNvSpPr txBox="1"/>
          <p:nvPr>
            <p:ph idx="1" type="subTitle"/>
          </p:nvPr>
        </p:nvSpPr>
        <p:spPr>
          <a:xfrm>
            <a:off x="457200" y="3833400"/>
            <a:ext cx="5715000" cy="79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26" name="Google Shape;22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27" name="Google Shape;227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81475" y="480600"/>
            <a:ext cx="477850" cy="908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4572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2800"/>
              <a:buFont typeface="Lexend Medium"/>
              <a:buNone/>
              <a:defRPr sz="2800">
                <a:solidFill>
                  <a:srgbClr val="212121"/>
                </a:solidFill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3716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Font typeface="Lexend"/>
              <a:buChar char="●"/>
              <a:defRPr sz="1800"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Lexend"/>
              <a:buChar char="○"/>
              <a:defRPr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Lexend"/>
              <a:buChar char="■"/>
              <a:defRPr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Lexend"/>
              <a:buChar char="●"/>
              <a:defRPr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Lexend"/>
              <a:buChar char="○"/>
              <a:defRPr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Lexend"/>
              <a:buChar char="■"/>
              <a:defRPr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Lexend"/>
              <a:buChar char="●"/>
              <a:defRPr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Lexend"/>
              <a:buChar char="○"/>
              <a:defRPr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Lexend"/>
              <a:buChar char="■"/>
              <a:defRPr>
                <a:solidFill>
                  <a:srgbClr val="21212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1"/>
          <p:cNvSpPr txBox="1"/>
          <p:nvPr/>
        </p:nvSpPr>
        <p:spPr>
          <a:xfrm>
            <a:off x="457200" y="495425"/>
            <a:ext cx="5715000" cy="24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-GB" sz="2800">
                <a:solidFill>
                  <a:srgbClr val="FFFFFF"/>
                </a:solidFill>
                <a:latin typeface="Lexend Medium"/>
                <a:ea typeface="Lexend Medium"/>
                <a:cs typeface="Lexend Medium"/>
                <a:sym typeface="Lexend Medium"/>
              </a:rPr>
              <a:t>Making video integral to your </a:t>
            </a:r>
            <a:r>
              <a:rPr lang="en-GB" sz="2800">
                <a:solidFill>
                  <a:schemeClr val="accent4"/>
                </a:solidFill>
                <a:latin typeface="Lexend Medium"/>
                <a:ea typeface="Lexend Medium"/>
                <a:cs typeface="Lexend Medium"/>
                <a:sym typeface="Lexend Medium"/>
              </a:rPr>
              <a:t>strategic marketing mix</a:t>
            </a:r>
            <a:br>
              <a:rPr b="1" lang="en-GB" sz="24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</a:br>
            <a:br>
              <a:rPr b="1" lang="en-GB" sz="24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</a:br>
            <a:endParaRPr b="1" sz="24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30"/>
          <p:cNvSpPr/>
          <p:nvPr/>
        </p:nvSpPr>
        <p:spPr>
          <a:xfrm>
            <a:off x="213050" y="22408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7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69" name="Google Shape;469;p30"/>
          <p:cNvSpPr txBox="1"/>
          <p:nvPr>
            <p:ph type="title"/>
          </p:nvPr>
        </p:nvSpPr>
        <p:spPr>
          <a:xfrm>
            <a:off x="1892375" y="386100"/>
            <a:ext cx="57936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What 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style of film series would work for your brand, your message and your audience?</a:t>
            </a:r>
            <a:b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2500">
                <a:latin typeface="Lexend"/>
                <a:ea typeface="Lexend"/>
                <a:cs typeface="Lexend"/>
                <a:sym typeface="Lexend"/>
              </a:rPr>
              <a:t> …..life beyond the vox pop!!</a:t>
            </a:r>
            <a:endParaRPr b="1" sz="25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30"/>
          <p:cNvSpPr/>
          <p:nvPr/>
        </p:nvSpPr>
        <p:spPr>
          <a:xfrm>
            <a:off x="1901700" y="17836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advert solution - show the big picture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71" name="Google Shape;471;p30"/>
          <p:cNvSpPr/>
          <p:nvPr/>
        </p:nvSpPr>
        <p:spPr>
          <a:xfrm>
            <a:off x="5011400" y="17836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Timelapse -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change the pace of the action 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72" name="Google Shape;472;p30"/>
          <p:cNvSpPr/>
          <p:nvPr/>
        </p:nvSpPr>
        <p:spPr>
          <a:xfrm>
            <a:off x="1901700" y="26218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Day in the life narrative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73" name="Google Shape;473;p30"/>
          <p:cNvSpPr/>
          <p:nvPr/>
        </p:nvSpPr>
        <p:spPr>
          <a:xfrm>
            <a:off x="5011400" y="26218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One continuous conversation, different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perspectives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on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one topic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74" name="Google Shape;474;p30"/>
          <p:cNvSpPr/>
          <p:nvPr/>
        </p:nvSpPr>
        <p:spPr>
          <a:xfrm>
            <a:off x="1901700" y="3460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educational,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explainer video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75" name="Google Shape;475;p30"/>
          <p:cNvSpPr/>
          <p:nvPr/>
        </p:nvSpPr>
        <p:spPr>
          <a:xfrm>
            <a:off x="5011400" y="3460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Use one continuous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shot to explore the subject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476" name="Google Shape;476;p30"/>
          <p:cNvGrpSpPr/>
          <p:nvPr/>
        </p:nvGrpSpPr>
        <p:grpSpPr>
          <a:xfrm>
            <a:off x="7871286" y="140041"/>
            <a:ext cx="1053921" cy="1240307"/>
            <a:chOff x="1584675" y="238125"/>
            <a:chExt cx="4456325" cy="5244425"/>
          </a:xfrm>
        </p:grpSpPr>
        <p:sp>
          <p:nvSpPr>
            <p:cNvPr id="477" name="Google Shape;477;p30"/>
            <p:cNvSpPr/>
            <p:nvPr/>
          </p:nvSpPr>
          <p:spPr>
            <a:xfrm>
              <a:off x="2338725" y="958150"/>
              <a:ext cx="2914200" cy="4524400"/>
            </a:xfrm>
            <a:custGeom>
              <a:rect b="b" l="l" r="r" t="t"/>
              <a:pathLst>
                <a:path extrusionOk="0" h="180976" w="116568">
                  <a:moveTo>
                    <a:pt x="58284" y="4990"/>
                  </a:moveTo>
                  <a:lnTo>
                    <a:pt x="63500" y="5217"/>
                  </a:lnTo>
                  <a:lnTo>
                    <a:pt x="73252" y="7031"/>
                  </a:lnTo>
                  <a:lnTo>
                    <a:pt x="82777" y="10660"/>
                  </a:lnTo>
                  <a:lnTo>
                    <a:pt x="91395" y="15876"/>
                  </a:lnTo>
                  <a:lnTo>
                    <a:pt x="95250" y="19278"/>
                  </a:lnTo>
                  <a:lnTo>
                    <a:pt x="98198" y="22226"/>
                  </a:lnTo>
                  <a:lnTo>
                    <a:pt x="103414" y="28576"/>
                  </a:lnTo>
                  <a:lnTo>
                    <a:pt x="105455" y="32204"/>
                  </a:lnTo>
                  <a:lnTo>
                    <a:pt x="71664" y="32204"/>
                  </a:lnTo>
                  <a:lnTo>
                    <a:pt x="70530" y="33565"/>
                  </a:lnTo>
                  <a:lnTo>
                    <a:pt x="70304" y="34472"/>
                  </a:lnTo>
                  <a:lnTo>
                    <a:pt x="70530" y="35379"/>
                  </a:lnTo>
                  <a:lnTo>
                    <a:pt x="71664" y="36513"/>
                  </a:lnTo>
                  <a:lnTo>
                    <a:pt x="72798" y="36740"/>
                  </a:lnTo>
                  <a:lnTo>
                    <a:pt x="107723" y="36740"/>
                  </a:lnTo>
                  <a:lnTo>
                    <a:pt x="109537" y="41276"/>
                  </a:lnTo>
                  <a:lnTo>
                    <a:pt x="111352" y="50801"/>
                  </a:lnTo>
                  <a:lnTo>
                    <a:pt x="111578" y="55790"/>
                  </a:lnTo>
                  <a:lnTo>
                    <a:pt x="111352" y="62594"/>
                  </a:lnTo>
                  <a:lnTo>
                    <a:pt x="109084" y="74613"/>
                  </a:lnTo>
                  <a:lnTo>
                    <a:pt x="105002" y="84365"/>
                  </a:lnTo>
                  <a:lnTo>
                    <a:pt x="100012" y="92756"/>
                  </a:lnTo>
                  <a:lnTo>
                    <a:pt x="97291" y="96612"/>
                  </a:lnTo>
                  <a:lnTo>
                    <a:pt x="96384" y="97972"/>
                  </a:lnTo>
                  <a:lnTo>
                    <a:pt x="95477" y="99106"/>
                  </a:lnTo>
                  <a:lnTo>
                    <a:pt x="91168" y="105229"/>
                  </a:lnTo>
                  <a:lnTo>
                    <a:pt x="86179" y="114074"/>
                  </a:lnTo>
                  <a:lnTo>
                    <a:pt x="84364" y="120651"/>
                  </a:lnTo>
                  <a:lnTo>
                    <a:pt x="83911" y="124279"/>
                  </a:lnTo>
                  <a:lnTo>
                    <a:pt x="32884" y="124279"/>
                  </a:lnTo>
                  <a:lnTo>
                    <a:pt x="32431" y="120651"/>
                  </a:lnTo>
                  <a:lnTo>
                    <a:pt x="30390" y="114074"/>
                  </a:lnTo>
                  <a:lnTo>
                    <a:pt x="25400" y="105003"/>
                  </a:lnTo>
                  <a:lnTo>
                    <a:pt x="21318" y="99106"/>
                  </a:lnTo>
                  <a:lnTo>
                    <a:pt x="20411" y="97745"/>
                  </a:lnTo>
                  <a:lnTo>
                    <a:pt x="19504" y="96612"/>
                  </a:lnTo>
                  <a:lnTo>
                    <a:pt x="16782" y="92756"/>
                  </a:lnTo>
                  <a:lnTo>
                    <a:pt x="11793" y="84365"/>
                  </a:lnTo>
                  <a:lnTo>
                    <a:pt x="7711" y="74387"/>
                  </a:lnTo>
                  <a:lnTo>
                    <a:pt x="5443" y="62594"/>
                  </a:lnTo>
                  <a:lnTo>
                    <a:pt x="5216" y="55790"/>
                  </a:lnTo>
                  <a:lnTo>
                    <a:pt x="5216" y="50801"/>
                  </a:lnTo>
                  <a:lnTo>
                    <a:pt x="7257" y="41049"/>
                  </a:lnTo>
                  <a:lnTo>
                    <a:pt x="9072" y="36513"/>
                  </a:lnTo>
                  <a:lnTo>
                    <a:pt x="9525" y="36740"/>
                  </a:lnTo>
                  <a:lnTo>
                    <a:pt x="45357" y="36740"/>
                  </a:lnTo>
                  <a:lnTo>
                    <a:pt x="46264" y="36513"/>
                  </a:lnTo>
                  <a:lnTo>
                    <a:pt x="47625" y="35379"/>
                  </a:lnTo>
                  <a:lnTo>
                    <a:pt x="47625" y="34472"/>
                  </a:lnTo>
                  <a:lnTo>
                    <a:pt x="47625" y="33565"/>
                  </a:lnTo>
                  <a:lnTo>
                    <a:pt x="46264" y="32204"/>
                  </a:lnTo>
                  <a:lnTo>
                    <a:pt x="11340" y="32204"/>
                  </a:lnTo>
                  <a:lnTo>
                    <a:pt x="13381" y="28576"/>
                  </a:lnTo>
                  <a:lnTo>
                    <a:pt x="18370" y="22226"/>
                  </a:lnTo>
                  <a:lnTo>
                    <a:pt x="21545" y="19278"/>
                  </a:lnTo>
                  <a:lnTo>
                    <a:pt x="25400" y="15876"/>
                  </a:lnTo>
                  <a:lnTo>
                    <a:pt x="34018" y="10660"/>
                  </a:lnTo>
                  <a:lnTo>
                    <a:pt x="43543" y="7031"/>
                  </a:lnTo>
                  <a:lnTo>
                    <a:pt x="53295" y="5217"/>
                  </a:lnTo>
                  <a:lnTo>
                    <a:pt x="58284" y="4990"/>
                  </a:lnTo>
                  <a:close/>
                  <a:moveTo>
                    <a:pt x="83684" y="129495"/>
                  </a:moveTo>
                  <a:lnTo>
                    <a:pt x="83684" y="137206"/>
                  </a:lnTo>
                  <a:lnTo>
                    <a:pt x="32884" y="137206"/>
                  </a:lnTo>
                  <a:lnTo>
                    <a:pt x="32884" y="129495"/>
                  </a:lnTo>
                  <a:close/>
                  <a:moveTo>
                    <a:pt x="83684" y="142422"/>
                  </a:moveTo>
                  <a:lnTo>
                    <a:pt x="83684" y="150133"/>
                  </a:lnTo>
                  <a:lnTo>
                    <a:pt x="32884" y="150133"/>
                  </a:lnTo>
                  <a:lnTo>
                    <a:pt x="32884" y="142422"/>
                  </a:lnTo>
                  <a:close/>
                  <a:moveTo>
                    <a:pt x="83230" y="155349"/>
                  </a:moveTo>
                  <a:lnTo>
                    <a:pt x="82777" y="156937"/>
                  </a:lnTo>
                  <a:lnTo>
                    <a:pt x="80963" y="159658"/>
                  </a:lnTo>
                  <a:lnTo>
                    <a:pt x="78468" y="161699"/>
                  </a:lnTo>
                  <a:lnTo>
                    <a:pt x="75066" y="162833"/>
                  </a:lnTo>
                  <a:lnTo>
                    <a:pt x="73479" y="163060"/>
                  </a:lnTo>
                  <a:lnTo>
                    <a:pt x="71211" y="163060"/>
                  </a:lnTo>
                  <a:lnTo>
                    <a:pt x="70304" y="163287"/>
                  </a:lnTo>
                  <a:lnTo>
                    <a:pt x="68716" y="164647"/>
                  </a:lnTo>
                  <a:lnTo>
                    <a:pt x="68716" y="165554"/>
                  </a:lnTo>
                  <a:lnTo>
                    <a:pt x="68489" y="167595"/>
                  </a:lnTo>
                  <a:lnTo>
                    <a:pt x="66902" y="171451"/>
                  </a:lnTo>
                  <a:lnTo>
                    <a:pt x="64180" y="174172"/>
                  </a:lnTo>
                  <a:lnTo>
                    <a:pt x="60325" y="175760"/>
                  </a:lnTo>
                  <a:lnTo>
                    <a:pt x="58284" y="175987"/>
                  </a:lnTo>
                  <a:lnTo>
                    <a:pt x="56243" y="175760"/>
                  </a:lnTo>
                  <a:lnTo>
                    <a:pt x="52388" y="174172"/>
                  </a:lnTo>
                  <a:lnTo>
                    <a:pt x="49666" y="171451"/>
                  </a:lnTo>
                  <a:lnTo>
                    <a:pt x="48079" y="167595"/>
                  </a:lnTo>
                  <a:lnTo>
                    <a:pt x="48079" y="165554"/>
                  </a:lnTo>
                  <a:lnTo>
                    <a:pt x="47852" y="164647"/>
                  </a:lnTo>
                  <a:lnTo>
                    <a:pt x="46491" y="163287"/>
                  </a:lnTo>
                  <a:lnTo>
                    <a:pt x="45357" y="163060"/>
                  </a:lnTo>
                  <a:lnTo>
                    <a:pt x="43316" y="163060"/>
                  </a:lnTo>
                  <a:lnTo>
                    <a:pt x="41502" y="162833"/>
                  </a:lnTo>
                  <a:lnTo>
                    <a:pt x="38327" y="161699"/>
                  </a:lnTo>
                  <a:lnTo>
                    <a:pt x="35606" y="159658"/>
                  </a:lnTo>
                  <a:lnTo>
                    <a:pt x="33791" y="156937"/>
                  </a:lnTo>
                  <a:lnTo>
                    <a:pt x="33338" y="155349"/>
                  </a:lnTo>
                  <a:close/>
                  <a:moveTo>
                    <a:pt x="52841" y="1"/>
                  </a:moveTo>
                  <a:lnTo>
                    <a:pt x="41956" y="2269"/>
                  </a:lnTo>
                  <a:lnTo>
                    <a:pt x="31750" y="6124"/>
                  </a:lnTo>
                  <a:lnTo>
                    <a:pt x="22225" y="12020"/>
                  </a:lnTo>
                  <a:lnTo>
                    <a:pt x="18143" y="15422"/>
                  </a:lnTo>
                  <a:lnTo>
                    <a:pt x="13834" y="19504"/>
                  </a:lnTo>
                  <a:lnTo>
                    <a:pt x="7257" y="28803"/>
                  </a:lnTo>
                  <a:lnTo>
                    <a:pt x="2495" y="39008"/>
                  </a:lnTo>
                  <a:lnTo>
                    <a:pt x="227" y="50120"/>
                  </a:lnTo>
                  <a:lnTo>
                    <a:pt x="0" y="55790"/>
                  </a:lnTo>
                  <a:lnTo>
                    <a:pt x="227" y="63274"/>
                  </a:lnTo>
                  <a:lnTo>
                    <a:pt x="2722" y="75974"/>
                  </a:lnTo>
                  <a:lnTo>
                    <a:pt x="7031" y="86633"/>
                  </a:lnTo>
                  <a:lnTo>
                    <a:pt x="12474" y="95478"/>
                  </a:lnTo>
                  <a:lnTo>
                    <a:pt x="15195" y="99560"/>
                  </a:lnTo>
                  <a:lnTo>
                    <a:pt x="16102" y="100920"/>
                  </a:lnTo>
                  <a:lnTo>
                    <a:pt x="17009" y="102054"/>
                  </a:lnTo>
                  <a:lnTo>
                    <a:pt x="21545" y="108178"/>
                  </a:lnTo>
                  <a:lnTo>
                    <a:pt x="26081" y="117022"/>
                  </a:lnTo>
                  <a:lnTo>
                    <a:pt x="27668" y="123372"/>
                  </a:lnTo>
                  <a:lnTo>
                    <a:pt x="27895" y="127001"/>
                  </a:lnTo>
                  <a:lnTo>
                    <a:pt x="27895" y="152628"/>
                  </a:lnTo>
                  <a:lnTo>
                    <a:pt x="28122" y="155803"/>
                  </a:lnTo>
                  <a:lnTo>
                    <a:pt x="30390" y="161245"/>
                  </a:lnTo>
                  <a:lnTo>
                    <a:pt x="34472" y="165554"/>
                  </a:lnTo>
                  <a:lnTo>
                    <a:pt x="39914" y="167822"/>
                  </a:lnTo>
                  <a:lnTo>
                    <a:pt x="43089" y="168049"/>
                  </a:lnTo>
                  <a:lnTo>
                    <a:pt x="43770" y="170770"/>
                  </a:lnTo>
                  <a:lnTo>
                    <a:pt x="46491" y="175306"/>
                  </a:lnTo>
                  <a:lnTo>
                    <a:pt x="50347" y="178935"/>
                  </a:lnTo>
                  <a:lnTo>
                    <a:pt x="55563" y="180749"/>
                  </a:lnTo>
                  <a:lnTo>
                    <a:pt x="58284" y="180976"/>
                  </a:lnTo>
                  <a:lnTo>
                    <a:pt x="61232" y="180749"/>
                  </a:lnTo>
                  <a:lnTo>
                    <a:pt x="66222" y="178935"/>
                  </a:lnTo>
                  <a:lnTo>
                    <a:pt x="70304" y="175306"/>
                  </a:lnTo>
                  <a:lnTo>
                    <a:pt x="72798" y="170770"/>
                  </a:lnTo>
                  <a:lnTo>
                    <a:pt x="73479" y="168049"/>
                  </a:lnTo>
                  <a:lnTo>
                    <a:pt x="76654" y="167822"/>
                  </a:lnTo>
                  <a:lnTo>
                    <a:pt x="82096" y="165554"/>
                  </a:lnTo>
                  <a:lnTo>
                    <a:pt x="86179" y="161245"/>
                  </a:lnTo>
                  <a:lnTo>
                    <a:pt x="88446" y="155803"/>
                  </a:lnTo>
                  <a:lnTo>
                    <a:pt x="88673" y="152628"/>
                  </a:lnTo>
                  <a:lnTo>
                    <a:pt x="88673" y="127001"/>
                  </a:lnTo>
                  <a:lnTo>
                    <a:pt x="88900" y="123372"/>
                  </a:lnTo>
                  <a:lnTo>
                    <a:pt x="90487" y="117022"/>
                  </a:lnTo>
                  <a:lnTo>
                    <a:pt x="95250" y="108178"/>
                  </a:lnTo>
                  <a:lnTo>
                    <a:pt x="99559" y="102054"/>
                  </a:lnTo>
                  <a:lnTo>
                    <a:pt x="100466" y="100694"/>
                  </a:lnTo>
                  <a:lnTo>
                    <a:pt x="101373" y="99560"/>
                  </a:lnTo>
                  <a:lnTo>
                    <a:pt x="104321" y="95478"/>
                  </a:lnTo>
                  <a:lnTo>
                    <a:pt x="109537" y="86633"/>
                  </a:lnTo>
                  <a:lnTo>
                    <a:pt x="113846" y="75974"/>
                  </a:lnTo>
                  <a:lnTo>
                    <a:pt x="116341" y="63274"/>
                  </a:lnTo>
                  <a:lnTo>
                    <a:pt x="116568" y="55790"/>
                  </a:lnTo>
                  <a:lnTo>
                    <a:pt x="116568" y="50120"/>
                  </a:lnTo>
                  <a:lnTo>
                    <a:pt x="114073" y="39008"/>
                  </a:lnTo>
                  <a:lnTo>
                    <a:pt x="109537" y="28803"/>
                  </a:lnTo>
                  <a:lnTo>
                    <a:pt x="102734" y="19504"/>
                  </a:lnTo>
                  <a:lnTo>
                    <a:pt x="98652" y="15422"/>
                  </a:lnTo>
                  <a:lnTo>
                    <a:pt x="94343" y="12020"/>
                  </a:lnTo>
                  <a:lnTo>
                    <a:pt x="85045" y="6124"/>
                  </a:lnTo>
                  <a:lnTo>
                    <a:pt x="74613" y="2042"/>
                  </a:lnTo>
                  <a:lnTo>
                    <a:pt x="6372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0"/>
            <p:cNvSpPr/>
            <p:nvPr/>
          </p:nvSpPr>
          <p:spPr>
            <a:xfrm>
              <a:off x="5587425" y="2171450"/>
              <a:ext cx="453575" cy="124775"/>
            </a:xfrm>
            <a:custGeom>
              <a:rect b="b" l="l" r="r" t="t"/>
              <a:pathLst>
                <a:path extrusionOk="0" h="4991" w="18143">
                  <a:moveTo>
                    <a:pt x="1361" y="1"/>
                  </a:moveTo>
                  <a:lnTo>
                    <a:pt x="0" y="1362"/>
                  </a:lnTo>
                  <a:lnTo>
                    <a:pt x="0" y="2496"/>
                  </a:lnTo>
                  <a:lnTo>
                    <a:pt x="0" y="3403"/>
                  </a:lnTo>
                  <a:lnTo>
                    <a:pt x="1361" y="4763"/>
                  </a:lnTo>
                  <a:lnTo>
                    <a:pt x="2495" y="4990"/>
                  </a:lnTo>
                  <a:lnTo>
                    <a:pt x="15648" y="4990"/>
                  </a:lnTo>
                  <a:lnTo>
                    <a:pt x="16555" y="4763"/>
                  </a:lnTo>
                  <a:lnTo>
                    <a:pt x="17916" y="3403"/>
                  </a:lnTo>
                  <a:lnTo>
                    <a:pt x="18143" y="2496"/>
                  </a:lnTo>
                  <a:lnTo>
                    <a:pt x="17916" y="1362"/>
                  </a:lnTo>
                  <a:lnTo>
                    <a:pt x="165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0"/>
            <p:cNvSpPr/>
            <p:nvPr/>
          </p:nvSpPr>
          <p:spPr>
            <a:xfrm>
              <a:off x="1584675" y="2171450"/>
              <a:ext cx="453575" cy="124775"/>
            </a:xfrm>
            <a:custGeom>
              <a:rect b="b" l="l" r="r" t="t"/>
              <a:pathLst>
                <a:path extrusionOk="0" h="4991" w="18143">
                  <a:moveTo>
                    <a:pt x="1587" y="1"/>
                  </a:moveTo>
                  <a:lnTo>
                    <a:pt x="227" y="1362"/>
                  </a:lnTo>
                  <a:lnTo>
                    <a:pt x="0" y="2496"/>
                  </a:lnTo>
                  <a:lnTo>
                    <a:pt x="227" y="3403"/>
                  </a:lnTo>
                  <a:lnTo>
                    <a:pt x="1587" y="4763"/>
                  </a:lnTo>
                  <a:lnTo>
                    <a:pt x="2495" y="4990"/>
                  </a:lnTo>
                  <a:lnTo>
                    <a:pt x="15648" y="4990"/>
                  </a:lnTo>
                  <a:lnTo>
                    <a:pt x="16782" y="4763"/>
                  </a:lnTo>
                  <a:lnTo>
                    <a:pt x="18143" y="3403"/>
                  </a:lnTo>
                  <a:lnTo>
                    <a:pt x="18143" y="2496"/>
                  </a:lnTo>
                  <a:lnTo>
                    <a:pt x="18143" y="1362"/>
                  </a:lnTo>
                  <a:lnTo>
                    <a:pt x="167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0"/>
            <p:cNvSpPr/>
            <p:nvPr/>
          </p:nvSpPr>
          <p:spPr>
            <a:xfrm>
              <a:off x="5150850" y="3566200"/>
              <a:ext cx="351550" cy="357200"/>
            </a:xfrm>
            <a:custGeom>
              <a:rect b="b" l="l" r="r" t="t"/>
              <a:pathLst>
                <a:path extrusionOk="0" h="14288" w="14062">
                  <a:moveTo>
                    <a:pt x="1361" y="0"/>
                  </a:moveTo>
                  <a:lnTo>
                    <a:pt x="454" y="681"/>
                  </a:lnTo>
                  <a:lnTo>
                    <a:pt x="1" y="1588"/>
                  </a:lnTo>
                  <a:lnTo>
                    <a:pt x="1" y="3402"/>
                  </a:lnTo>
                  <a:lnTo>
                    <a:pt x="454" y="4309"/>
                  </a:lnTo>
                  <a:lnTo>
                    <a:pt x="9752" y="13607"/>
                  </a:lnTo>
                  <a:lnTo>
                    <a:pt x="10659" y="14288"/>
                  </a:lnTo>
                  <a:lnTo>
                    <a:pt x="12474" y="14288"/>
                  </a:lnTo>
                  <a:lnTo>
                    <a:pt x="13381" y="13607"/>
                  </a:lnTo>
                  <a:lnTo>
                    <a:pt x="14061" y="12700"/>
                  </a:lnTo>
                  <a:lnTo>
                    <a:pt x="14061" y="10886"/>
                  </a:lnTo>
                  <a:lnTo>
                    <a:pt x="13381" y="9979"/>
                  </a:lnTo>
                  <a:lnTo>
                    <a:pt x="4083" y="681"/>
                  </a:lnTo>
                  <a:lnTo>
                    <a:pt x="34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0"/>
            <p:cNvSpPr/>
            <p:nvPr/>
          </p:nvSpPr>
          <p:spPr>
            <a:xfrm>
              <a:off x="3756125" y="238125"/>
              <a:ext cx="124750" cy="453575"/>
            </a:xfrm>
            <a:custGeom>
              <a:rect b="b" l="l" r="r" t="t"/>
              <a:pathLst>
                <a:path extrusionOk="0" h="18143" w="4990">
                  <a:moveTo>
                    <a:pt x="2495" y="0"/>
                  </a:moveTo>
                  <a:lnTo>
                    <a:pt x="1361" y="227"/>
                  </a:lnTo>
                  <a:lnTo>
                    <a:pt x="1" y="1588"/>
                  </a:lnTo>
                  <a:lnTo>
                    <a:pt x="1" y="2495"/>
                  </a:lnTo>
                  <a:lnTo>
                    <a:pt x="1" y="15648"/>
                  </a:lnTo>
                  <a:lnTo>
                    <a:pt x="1" y="16782"/>
                  </a:lnTo>
                  <a:lnTo>
                    <a:pt x="1361" y="18143"/>
                  </a:lnTo>
                  <a:lnTo>
                    <a:pt x="3402" y="18143"/>
                  </a:lnTo>
                  <a:lnTo>
                    <a:pt x="4763" y="16782"/>
                  </a:lnTo>
                  <a:lnTo>
                    <a:pt x="4990" y="15648"/>
                  </a:lnTo>
                  <a:lnTo>
                    <a:pt x="4990" y="2495"/>
                  </a:lnTo>
                  <a:lnTo>
                    <a:pt x="4763" y="1588"/>
                  </a:lnTo>
                  <a:lnTo>
                    <a:pt x="3402" y="227"/>
                  </a:lnTo>
                  <a:lnTo>
                    <a:pt x="249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0"/>
            <p:cNvSpPr/>
            <p:nvPr/>
          </p:nvSpPr>
          <p:spPr>
            <a:xfrm>
              <a:off x="2321725" y="737050"/>
              <a:ext cx="351525" cy="357200"/>
            </a:xfrm>
            <a:custGeom>
              <a:rect b="b" l="l" r="r" t="t"/>
              <a:pathLst>
                <a:path extrusionOk="0" h="14288" w="14061">
                  <a:moveTo>
                    <a:pt x="1361" y="0"/>
                  </a:moveTo>
                  <a:lnTo>
                    <a:pt x="454" y="681"/>
                  </a:lnTo>
                  <a:lnTo>
                    <a:pt x="0" y="1588"/>
                  </a:lnTo>
                  <a:lnTo>
                    <a:pt x="0" y="3402"/>
                  </a:lnTo>
                  <a:lnTo>
                    <a:pt x="454" y="4309"/>
                  </a:lnTo>
                  <a:lnTo>
                    <a:pt x="9752" y="13607"/>
                  </a:lnTo>
                  <a:lnTo>
                    <a:pt x="10659" y="14288"/>
                  </a:lnTo>
                  <a:lnTo>
                    <a:pt x="12700" y="14288"/>
                  </a:lnTo>
                  <a:lnTo>
                    <a:pt x="13380" y="13607"/>
                  </a:lnTo>
                  <a:lnTo>
                    <a:pt x="14061" y="12700"/>
                  </a:lnTo>
                  <a:lnTo>
                    <a:pt x="14061" y="10886"/>
                  </a:lnTo>
                  <a:lnTo>
                    <a:pt x="13380" y="9979"/>
                  </a:lnTo>
                  <a:lnTo>
                    <a:pt x="4082" y="681"/>
                  </a:lnTo>
                  <a:lnTo>
                    <a:pt x="34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0"/>
            <p:cNvSpPr/>
            <p:nvPr/>
          </p:nvSpPr>
          <p:spPr>
            <a:xfrm>
              <a:off x="2219650" y="3668250"/>
              <a:ext cx="351550" cy="357200"/>
            </a:xfrm>
            <a:custGeom>
              <a:rect b="b" l="l" r="r" t="t"/>
              <a:pathLst>
                <a:path extrusionOk="0" h="14288" w="14062">
                  <a:moveTo>
                    <a:pt x="10887" y="0"/>
                  </a:moveTo>
                  <a:lnTo>
                    <a:pt x="9979" y="681"/>
                  </a:lnTo>
                  <a:lnTo>
                    <a:pt x="681" y="9752"/>
                  </a:lnTo>
                  <a:lnTo>
                    <a:pt x="1" y="10659"/>
                  </a:lnTo>
                  <a:lnTo>
                    <a:pt x="1" y="12700"/>
                  </a:lnTo>
                  <a:lnTo>
                    <a:pt x="681" y="13381"/>
                  </a:lnTo>
                  <a:lnTo>
                    <a:pt x="1588" y="14061"/>
                  </a:lnTo>
                  <a:lnTo>
                    <a:pt x="2496" y="14288"/>
                  </a:lnTo>
                  <a:lnTo>
                    <a:pt x="3403" y="14061"/>
                  </a:lnTo>
                  <a:lnTo>
                    <a:pt x="4310" y="13381"/>
                  </a:lnTo>
                  <a:lnTo>
                    <a:pt x="13608" y="4083"/>
                  </a:lnTo>
                  <a:lnTo>
                    <a:pt x="14062" y="3402"/>
                  </a:lnTo>
                  <a:lnTo>
                    <a:pt x="14062" y="1361"/>
                  </a:lnTo>
                  <a:lnTo>
                    <a:pt x="13608" y="681"/>
                  </a:lnTo>
                  <a:lnTo>
                    <a:pt x="127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0"/>
            <p:cNvSpPr/>
            <p:nvPr/>
          </p:nvSpPr>
          <p:spPr>
            <a:xfrm>
              <a:off x="5048800" y="839100"/>
              <a:ext cx="351550" cy="357200"/>
            </a:xfrm>
            <a:custGeom>
              <a:rect b="b" l="l" r="r" t="t"/>
              <a:pathLst>
                <a:path extrusionOk="0" h="14288" w="14062">
                  <a:moveTo>
                    <a:pt x="10886" y="0"/>
                  </a:moveTo>
                  <a:lnTo>
                    <a:pt x="9979" y="681"/>
                  </a:lnTo>
                  <a:lnTo>
                    <a:pt x="681" y="9752"/>
                  </a:lnTo>
                  <a:lnTo>
                    <a:pt x="0" y="10659"/>
                  </a:lnTo>
                  <a:lnTo>
                    <a:pt x="0" y="12700"/>
                  </a:lnTo>
                  <a:lnTo>
                    <a:pt x="681" y="13381"/>
                  </a:lnTo>
                  <a:lnTo>
                    <a:pt x="1588" y="14061"/>
                  </a:lnTo>
                  <a:lnTo>
                    <a:pt x="2495" y="14288"/>
                  </a:lnTo>
                  <a:lnTo>
                    <a:pt x="3402" y="14061"/>
                  </a:lnTo>
                  <a:lnTo>
                    <a:pt x="4309" y="13381"/>
                  </a:lnTo>
                  <a:lnTo>
                    <a:pt x="13608" y="4082"/>
                  </a:lnTo>
                  <a:lnTo>
                    <a:pt x="14061" y="3402"/>
                  </a:lnTo>
                  <a:lnTo>
                    <a:pt x="14061" y="1361"/>
                  </a:lnTo>
                  <a:lnTo>
                    <a:pt x="13608" y="681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0"/>
            <p:cNvSpPr/>
            <p:nvPr/>
          </p:nvSpPr>
          <p:spPr>
            <a:xfrm>
              <a:off x="2786625" y="2256500"/>
              <a:ext cx="2063750" cy="1088600"/>
            </a:xfrm>
            <a:custGeom>
              <a:rect b="b" l="l" r="r" t="t"/>
              <a:pathLst>
                <a:path extrusionOk="0" h="43544" w="82550">
                  <a:moveTo>
                    <a:pt x="2268" y="1"/>
                  </a:moveTo>
                  <a:lnTo>
                    <a:pt x="1361" y="228"/>
                  </a:lnTo>
                  <a:lnTo>
                    <a:pt x="227" y="1361"/>
                  </a:lnTo>
                  <a:lnTo>
                    <a:pt x="0" y="2269"/>
                  </a:lnTo>
                  <a:lnTo>
                    <a:pt x="227" y="6578"/>
                  </a:lnTo>
                  <a:lnTo>
                    <a:pt x="1815" y="14515"/>
                  </a:lnTo>
                  <a:lnTo>
                    <a:pt x="4990" y="21999"/>
                  </a:lnTo>
                  <a:lnTo>
                    <a:pt x="9299" y="28576"/>
                  </a:lnTo>
                  <a:lnTo>
                    <a:pt x="14968" y="34245"/>
                  </a:lnTo>
                  <a:lnTo>
                    <a:pt x="21545" y="38554"/>
                  </a:lnTo>
                  <a:lnTo>
                    <a:pt x="29029" y="41729"/>
                  </a:lnTo>
                  <a:lnTo>
                    <a:pt x="36966" y="43317"/>
                  </a:lnTo>
                  <a:lnTo>
                    <a:pt x="41275" y="43544"/>
                  </a:lnTo>
                  <a:lnTo>
                    <a:pt x="45357" y="43317"/>
                  </a:lnTo>
                  <a:lnTo>
                    <a:pt x="53522" y="41729"/>
                  </a:lnTo>
                  <a:lnTo>
                    <a:pt x="61005" y="38554"/>
                  </a:lnTo>
                  <a:lnTo>
                    <a:pt x="67582" y="34245"/>
                  </a:lnTo>
                  <a:lnTo>
                    <a:pt x="73025" y="28576"/>
                  </a:lnTo>
                  <a:lnTo>
                    <a:pt x="77561" y="21999"/>
                  </a:lnTo>
                  <a:lnTo>
                    <a:pt x="80736" y="14515"/>
                  </a:lnTo>
                  <a:lnTo>
                    <a:pt x="82323" y="6578"/>
                  </a:lnTo>
                  <a:lnTo>
                    <a:pt x="82550" y="2269"/>
                  </a:lnTo>
                  <a:lnTo>
                    <a:pt x="82323" y="1361"/>
                  </a:lnTo>
                  <a:lnTo>
                    <a:pt x="81189" y="228"/>
                  </a:lnTo>
                  <a:lnTo>
                    <a:pt x="80282" y="1"/>
                  </a:lnTo>
                  <a:lnTo>
                    <a:pt x="79148" y="228"/>
                  </a:lnTo>
                  <a:lnTo>
                    <a:pt x="78014" y="1361"/>
                  </a:lnTo>
                  <a:lnTo>
                    <a:pt x="77788" y="2269"/>
                  </a:lnTo>
                  <a:lnTo>
                    <a:pt x="77788" y="6124"/>
                  </a:lnTo>
                  <a:lnTo>
                    <a:pt x="76200" y="13154"/>
                  </a:lnTo>
                  <a:lnTo>
                    <a:pt x="73479" y="19731"/>
                  </a:lnTo>
                  <a:lnTo>
                    <a:pt x="69623" y="25628"/>
                  </a:lnTo>
                  <a:lnTo>
                    <a:pt x="64634" y="30617"/>
                  </a:lnTo>
                  <a:lnTo>
                    <a:pt x="58738" y="34699"/>
                  </a:lnTo>
                  <a:lnTo>
                    <a:pt x="52161" y="37420"/>
                  </a:lnTo>
                  <a:lnTo>
                    <a:pt x="44904" y="38781"/>
                  </a:lnTo>
                  <a:lnTo>
                    <a:pt x="41275" y="39008"/>
                  </a:lnTo>
                  <a:lnTo>
                    <a:pt x="37420" y="38781"/>
                  </a:lnTo>
                  <a:lnTo>
                    <a:pt x="30390" y="37420"/>
                  </a:lnTo>
                  <a:lnTo>
                    <a:pt x="23813" y="34699"/>
                  </a:lnTo>
                  <a:lnTo>
                    <a:pt x="17916" y="30617"/>
                  </a:lnTo>
                  <a:lnTo>
                    <a:pt x="12927" y="25628"/>
                  </a:lnTo>
                  <a:lnTo>
                    <a:pt x="9072" y="19731"/>
                  </a:lnTo>
                  <a:lnTo>
                    <a:pt x="6124" y="13154"/>
                  </a:lnTo>
                  <a:lnTo>
                    <a:pt x="4763" y="6124"/>
                  </a:lnTo>
                  <a:lnTo>
                    <a:pt x="4536" y="2269"/>
                  </a:lnTo>
                  <a:lnTo>
                    <a:pt x="4536" y="1361"/>
                  </a:lnTo>
                  <a:lnTo>
                    <a:pt x="3175" y="228"/>
                  </a:lnTo>
                  <a:lnTo>
                    <a:pt x="22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31"/>
          <p:cNvSpPr/>
          <p:nvPr/>
        </p:nvSpPr>
        <p:spPr>
          <a:xfrm>
            <a:off x="213050" y="22408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7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91" name="Google Shape;491;p31"/>
          <p:cNvSpPr/>
          <p:nvPr/>
        </p:nvSpPr>
        <p:spPr>
          <a:xfrm>
            <a:off x="1901700" y="17836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Talking head film, plus animation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92" name="Google Shape;492;p31"/>
          <p:cNvSpPr/>
          <p:nvPr/>
        </p:nvSpPr>
        <p:spPr>
          <a:xfrm>
            <a:off x="5011400" y="17836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 recruitment film to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position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your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charity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93" name="Google Shape;493;p31"/>
          <p:cNvSpPr/>
          <p:nvPr/>
        </p:nvSpPr>
        <p:spPr>
          <a:xfrm>
            <a:off x="1901700" y="26218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values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film to showcase who you are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94" name="Google Shape;494;p31"/>
          <p:cNvSpPr/>
          <p:nvPr/>
        </p:nvSpPr>
        <p:spPr>
          <a:xfrm>
            <a:off x="5011400" y="26218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‘concept’ film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95" name="Google Shape;495;p31"/>
          <p:cNvSpPr/>
          <p:nvPr/>
        </p:nvSpPr>
        <p:spPr>
          <a:xfrm>
            <a:off x="1901700" y="3460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 film led by a film technique such as drone footage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96" name="Google Shape;496;p31"/>
          <p:cNvSpPr/>
          <p:nvPr/>
        </p:nvSpPr>
        <p:spPr>
          <a:xfrm>
            <a:off x="5011400" y="3460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?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497" name="Google Shape;497;p31"/>
          <p:cNvGrpSpPr/>
          <p:nvPr/>
        </p:nvGrpSpPr>
        <p:grpSpPr>
          <a:xfrm>
            <a:off x="7871286" y="140041"/>
            <a:ext cx="1053921" cy="1240307"/>
            <a:chOff x="1584675" y="238125"/>
            <a:chExt cx="4456325" cy="5244425"/>
          </a:xfrm>
        </p:grpSpPr>
        <p:sp>
          <p:nvSpPr>
            <p:cNvPr id="498" name="Google Shape;498;p31"/>
            <p:cNvSpPr/>
            <p:nvPr/>
          </p:nvSpPr>
          <p:spPr>
            <a:xfrm>
              <a:off x="2338725" y="958150"/>
              <a:ext cx="2914200" cy="4524400"/>
            </a:xfrm>
            <a:custGeom>
              <a:rect b="b" l="l" r="r" t="t"/>
              <a:pathLst>
                <a:path extrusionOk="0" h="180976" w="116568">
                  <a:moveTo>
                    <a:pt x="58284" y="4990"/>
                  </a:moveTo>
                  <a:lnTo>
                    <a:pt x="63500" y="5217"/>
                  </a:lnTo>
                  <a:lnTo>
                    <a:pt x="73252" y="7031"/>
                  </a:lnTo>
                  <a:lnTo>
                    <a:pt x="82777" y="10660"/>
                  </a:lnTo>
                  <a:lnTo>
                    <a:pt x="91395" y="15876"/>
                  </a:lnTo>
                  <a:lnTo>
                    <a:pt x="95250" y="19278"/>
                  </a:lnTo>
                  <a:lnTo>
                    <a:pt x="98198" y="22226"/>
                  </a:lnTo>
                  <a:lnTo>
                    <a:pt x="103414" y="28576"/>
                  </a:lnTo>
                  <a:lnTo>
                    <a:pt x="105455" y="32204"/>
                  </a:lnTo>
                  <a:lnTo>
                    <a:pt x="71664" y="32204"/>
                  </a:lnTo>
                  <a:lnTo>
                    <a:pt x="70530" y="33565"/>
                  </a:lnTo>
                  <a:lnTo>
                    <a:pt x="70304" y="34472"/>
                  </a:lnTo>
                  <a:lnTo>
                    <a:pt x="70530" y="35379"/>
                  </a:lnTo>
                  <a:lnTo>
                    <a:pt x="71664" y="36513"/>
                  </a:lnTo>
                  <a:lnTo>
                    <a:pt x="72798" y="36740"/>
                  </a:lnTo>
                  <a:lnTo>
                    <a:pt x="107723" y="36740"/>
                  </a:lnTo>
                  <a:lnTo>
                    <a:pt x="109537" y="41276"/>
                  </a:lnTo>
                  <a:lnTo>
                    <a:pt x="111352" y="50801"/>
                  </a:lnTo>
                  <a:lnTo>
                    <a:pt x="111578" y="55790"/>
                  </a:lnTo>
                  <a:lnTo>
                    <a:pt x="111352" y="62594"/>
                  </a:lnTo>
                  <a:lnTo>
                    <a:pt x="109084" y="74613"/>
                  </a:lnTo>
                  <a:lnTo>
                    <a:pt x="105002" y="84365"/>
                  </a:lnTo>
                  <a:lnTo>
                    <a:pt x="100012" y="92756"/>
                  </a:lnTo>
                  <a:lnTo>
                    <a:pt x="97291" y="96612"/>
                  </a:lnTo>
                  <a:lnTo>
                    <a:pt x="96384" y="97972"/>
                  </a:lnTo>
                  <a:lnTo>
                    <a:pt x="95477" y="99106"/>
                  </a:lnTo>
                  <a:lnTo>
                    <a:pt x="91168" y="105229"/>
                  </a:lnTo>
                  <a:lnTo>
                    <a:pt x="86179" y="114074"/>
                  </a:lnTo>
                  <a:lnTo>
                    <a:pt x="84364" y="120651"/>
                  </a:lnTo>
                  <a:lnTo>
                    <a:pt x="83911" y="124279"/>
                  </a:lnTo>
                  <a:lnTo>
                    <a:pt x="32884" y="124279"/>
                  </a:lnTo>
                  <a:lnTo>
                    <a:pt x="32431" y="120651"/>
                  </a:lnTo>
                  <a:lnTo>
                    <a:pt x="30390" y="114074"/>
                  </a:lnTo>
                  <a:lnTo>
                    <a:pt x="25400" y="105003"/>
                  </a:lnTo>
                  <a:lnTo>
                    <a:pt x="21318" y="99106"/>
                  </a:lnTo>
                  <a:lnTo>
                    <a:pt x="20411" y="97745"/>
                  </a:lnTo>
                  <a:lnTo>
                    <a:pt x="19504" y="96612"/>
                  </a:lnTo>
                  <a:lnTo>
                    <a:pt x="16782" y="92756"/>
                  </a:lnTo>
                  <a:lnTo>
                    <a:pt x="11793" y="84365"/>
                  </a:lnTo>
                  <a:lnTo>
                    <a:pt x="7711" y="74387"/>
                  </a:lnTo>
                  <a:lnTo>
                    <a:pt x="5443" y="62594"/>
                  </a:lnTo>
                  <a:lnTo>
                    <a:pt x="5216" y="55790"/>
                  </a:lnTo>
                  <a:lnTo>
                    <a:pt x="5216" y="50801"/>
                  </a:lnTo>
                  <a:lnTo>
                    <a:pt x="7257" y="41049"/>
                  </a:lnTo>
                  <a:lnTo>
                    <a:pt x="9072" y="36513"/>
                  </a:lnTo>
                  <a:lnTo>
                    <a:pt x="9525" y="36740"/>
                  </a:lnTo>
                  <a:lnTo>
                    <a:pt x="45357" y="36740"/>
                  </a:lnTo>
                  <a:lnTo>
                    <a:pt x="46264" y="36513"/>
                  </a:lnTo>
                  <a:lnTo>
                    <a:pt x="47625" y="35379"/>
                  </a:lnTo>
                  <a:lnTo>
                    <a:pt x="47625" y="34472"/>
                  </a:lnTo>
                  <a:lnTo>
                    <a:pt x="47625" y="33565"/>
                  </a:lnTo>
                  <a:lnTo>
                    <a:pt x="46264" y="32204"/>
                  </a:lnTo>
                  <a:lnTo>
                    <a:pt x="11340" y="32204"/>
                  </a:lnTo>
                  <a:lnTo>
                    <a:pt x="13381" y="28576"/>
                  </a:lnTo>
                  <a:lnTo>
                    <a:pt x="18370" y="22226"/>
                  </a:lnTo>
                  <a:lnTo>
                    <a:pt x="21545" y="19278"/>
                  </a:lnTo>
                  <a:lnTo>
                    <a:pt x="25400" y="15876"/>
                  </a:lnTo>
                  <a:lnTo>
                    <a:pt x="34018" y="10660"/>
                  </a:lnTo>
                  <a:lnTo>
                    <a:pt x="43543" y="7031"/>
                  </a:lnTo>
                  <a:lnTo>
                    <a:pt x="53295" y="5217"/>
                  </a:lnTo>
                  <a:lnTo>
                    <a:pt x="58284" y="4990"/>
                  </a:lnTo>
                  <a:close/>
                  <a:moveTo>
                    <a:pt x="83684" y="129495"/>
                  </a:moveTo>
                  <a:lnTo>
                    <a:pt x="83684" y="137206"/>
                  </a:lnTo>
                  <a:lnTo>
                    <a:pt x="32884" y="137206"/>
                  </a:lnTo>
                  <a:lnTo>
                    <a:pt x="32884" y="129495"/>
                  </a:lnTo>
                  <a:close/>
                  <a:moveTo>
                    <a:pt x="83684" y="142422"/>
                  </a:moveTo>
                  <a:lnTo>
                    <a:pt x="83684" y="150133"/>
                  </a:lnTo>
                  <a:lnTo>
                    <a:pt x="32884" y="150133"/>
                  </a:lnTo>
                  <a:lnTo>
                    <a:pt x="32884" y="142422"/>
                  </a:lnTo>
                  <a:close/>
                  <a:moveTo>
                    <a:pt x="83230" y="155349"/>
                  </a:moveTo>
                  <a:lnTo>
                    <a:pt x="82777" y="156937"/>
                  </a:lnTo>
                  <a:lnTo>
                    <a:pt x="80963" y="159658"/>
                  </a:lnTo>
                  <a:lnTo>
                    <a:pt x="78468" y="161699"/>
                  </a:lnTo>
                  <a:lnTo>
                    <a:pt x="75066" y="162833"/>
                  </a:lnTo>
                  <a:lnTo>
                    <a:pt x="73479" y="163060"/>
                  </a:lnTo>
                  <a:lnTo>
                    <a:pt x="71211" y="163060"/>
                  </a:lnTo>
                  <a:lnTo>
                    <a:pt x="70304" y="163287"/>
                  </a:lnTo>
                  <a:lnTo>
                    <a:pt x="68716" y="164647"/>
                  </a:lnTo>
                  <a:lnTo>
                    <a:pt x="68716" y="165554"/>
                  </a:lnTo>
                  <a:lnTo>
                    <a:pt x="68489" y="167595"/>
                  </a:lnTo>
                  <a:lnTo>
                    <a:pt x="66902" y="171451"/>
                  </a:lnTo>
                  <a:lnTo>
                    <a:pt x="64180" y="174172"/>
                  </a:lnTo>
                  <a:lnTo>
                    <a:pt x="60325" y="175760"/>
                  </a:lnTo>
                  <a:lnTo>
                    <a:pt x="58284" y="175987"/>
                  </a:lnTo>
                  <a:lnTo>
                    <a:pt x="56243" y="175760"/>
                  </a:lnTo>
                  <a:lnTo>
                    <a:pt x="52388" y="174172"/>
                  </a:lnTo>
                  <a:lnTo>
                    <a:pt x="49666" y="171451"/>
                  </a:lnTo>
                  <a:lnTo>
                    <a:pt x="48079" y="167595"/>
                  </a:lnTo>
                  <a:lnTo>
                    <a:pt x="48079" y="165554"/>
                  </a:lnTo>
                  <a:lnTo>
                    <a:pt x="47852" y="164647"/>
                  </a:lnTo>
                  <a:lnTo>
                    <a:pt x="46491" y="163287"/>
                  </a:lnTo>
                  <a:lnTo>
                    <a:pt x="45357" y="163060"/>
                  </a:lnTo>
                  <a:lnTo>
                    <a:pt x="43316" y="163060"/>
                  </a:lnTo>
                  <a:lnTo>
                    <a:pt x="41502" y="162833"/>
                  </a:lnTo>
                  <a:lnTo>
                    <a:pt x="38327" y="161699"/>
                  </a:lnTo>
                  <a:lnTo>
                    <a:pt x="35606" y="159658"/>
                  </a:lnTo>
                  <a:lnTo>
                    <a:pt x="33791" y="156937"/>
                  </a:lnTo>
                  <a:lnTo>
                    <a:pt x="33338" y="155349"/>
                  </a:lnTo>
                  <a:close/>
                  <a:moveTo>
                    <a:pt x="52841" y="1"/>
                  </a:moveTo>
                  <a:lnTo>
                    <a:pt x="41956" y="2269"/>
                  </a:lnTo>
                  <a:lnTo>
                    <a:pt x="31750" y="6124"/>
                  </a:lnTo>
                  <a:lnTo>
                    <a:pt x="22225" y="12020"/>
                  </a:lnTo>
                  <a:lnTo>
                    <a:pt x="18143" y="15422"/>
                  </a:lnTo>
                  <a:lnTo>
                    <a:pt x="13834" y="19504"/>
                  </a:lnTo>
                  <a:lnTo>
                    <a:pt x="7257" y="28803"/>
                  </a:lnTo>
                  <a:lnTo>
                    <a:pt x="2495" y="39008"/>
                  </a:lnTo>
                  <a:lnTo>
                    <a:pt x="227" y="50120"/>
                  </a:lnTo>
                  <a:lnTo>
                    <a:pt x="0" y="55790"/>
                  </a:lnTo>
                  <a:lnTo>
                    <a:pt x="227" y="63274"/>
                  </a:lnTo>
                  <a:lnTo>
                    <a:pt x="2722" y="75974"/>
                  </a:lnTo>
                  <a:lnTo>
                    <a:pt x="7031" y="86633"/>
                  </a:lnTo>
                  <a:lnTo>
                    <a:pt x="12474" y="95478"/>
                  </a:lnTo>
                  <a:lnTo>
                    <a:pt x="15195" y="99560"/>
                  </a:lnTo>
                  <a:lnTo>
                    <a:pt x="16102" y="100920"/>
                  </a:lnTo>
                  <a:lnTo>
                    <a:pt x="17009" y="102054"/>
                  </a:lnTo>
                  <a:lnTo>
                    <a:pt x="21545" y="108178"/>
                  </a:lnTo>
                  <a:lnTo>
                    <a:pt x="26081" y="117022"/>
                  </a:lnTo>
                  <a:lnTo>
                    <a:pt x="27668" y="123372"/>
                  </a:lnTo>
                  <a:lnTo>
                    <a:pt x="27895" y="127001"/>
                  </a:lnTo>
                  <a:lnTo>
                    <a:pt x="27895" y="152628"/>
                  </a:lnTo>
                  <a:lnTo>
                    <a:pt x="28122" y="155803"/>
                  </a:lnTo>
                  <a:lnTo>
                    <a:pt x="30390" y="161245"/>
                  </a:lnTo>
                  <a:lnTo>
                    <a:pt x="34472" y="165554"/>
                  </a:lnTo>
                  <a:lnTo>
                    <a:pt x="39914" y="167822"/>
                  </a:lnTo>
                  <a:lnTo>
                    <a:pt x="43089" y="168049"/>
                  </a:lnTo>
                  <a:lnTo>
                    <a:pt x="43770" y="170770"/>
                  </a:lnTo>
                  <a:lnTo>
                    <a:pt x="46491" y="175306"/>
                  </a:lnTo>
                  <a:lnTo>
                    <a:pt x="50347" y="178935"/>
                  </a:lnTo>
                  <a:lnTo>
                    <a:pt x="55563" y="180749"/>
                  </a:lnTo>
                  <a:lnTo>
                    <a:pt x="58284" y="180976"/>
                  </a:lnTo>
                  <a:lnTo>
                    <a:pt x="61232" y="180749"/>
                  </a:lnTo>
                  <a:lnTo>
                    <a:pt x="66222" y="178935"/>
                  </a:lnTo>
                  <a:lnTo>
                    <a:pt x="70304" y="175306"/>
                  </a:lnTo>
                  <a:lnTo>
                    <a:pt x="72798" y="170770"/>
                  </a:lnTo>
                  <a:lnTo>
                    <a:pt x="73479" y="168049"/>
                  </a:lnTo>
                  <a:lnTo>
                    <a:pt x="76654" y="167822"/>
                  </a:lnTo>
                  <a:lnTo>
                    <a:pt x="82096" y="165554"/>
                  </a:lnTo>
                  <a:lnTo>
                    <a:pt x="86179" y="161245"/>
                  </a:lnTo>
                  <a:lnTo>
                    <a:pt x="88446" y="155803"/>
                  </a:lnTo>
                  <a:lnTo>
                    <a:pt x="88673" y="152628"/>
                  </a:lnTo>
                  <a:lnTo>
                    <a:pt x="88673" y="127001"/>
                  </a:lnTo>
                  <a:lnTo>
                    <a:pt x="88900" y="123372"/>
                  </a:lnTo>
                  <a:lnTo>
                    <a:pt x="90487" y="117022"/>
                  </a:lnTo>
                  <a:lnTo>
                    <a:pt x="95250" y="108178"/>
                  </a:lnTo>
                  <a:lnTo>
                    <a:pt x="99559" y="102054"/>
                  </a:lnTo>
                  <a:lnTo>
                    <a:pt x="100466" y="100694"/>
                  </a:lnTo>
                  <a:lnTo>
                    <a:pt x="101373" y="99560"/>
                  </a:lnTo>
                  <a:lnTo>
                    <a:pt x="104321" y="95478"/>
                  </a:lnTo>
                  <a:lnTo>
                    <a:pt x="109537" y="86633"/>
                  </a:lnTo>
                  <a:lnTo>
                    <a:pt x="113846" y="75974"/>
                  </a:lnTo>
                  <a:lnTo>
                    <a:pt x="116341" y="63274"/>
                  </a:lnTo>
                  <a:lnTo>
                    <a:pt x="116568" y="55790"/>
                  </a:lnTo>
                  <a:lnTo>
                    <a:pt x="116568" y="50120"/>
                  </a:lnTo>
                  <a:lnTo>
                    <a:pt x="114073" y="39008"/>
                  </a:lnTo>
                  <a:lnTo>
                    <a:pt x="109537" y="28803"/>
                  </a:lnTo>
                  <a:lnTo>
                    <a:pt x="102734" y="19504"/>
                  </a:lnTo>
                  <a:lnTo>
                    <a:pt x="98652" y="15422"/>
                  </a:lnTo>
                  <a:lnTo>
                    <a:pt x="94343" y="12020"/>
                  </a:lnTo>
                  <a:lnTo>
                    <a:pt x="85045" y="6124"/>
                  </a:lnTo>
                  <a:lnTo>
                    <a:pt x="74613" y="2042"/>
                  </a:lnTo>
                  <a:lnTo>
                    <a:pt x="6372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1"/>
            <p:cNvSpPr/>
            <p:nvPr/>
          </p:nvSpPr>
          <p:spPr>
            <a:xfrm>
              <a:off x="5587425" y="2171450"/>
              <a:ext cx="453575" cy="124775"/>
            </a:xfrm>
            <a:custGeom>
              <a:rect b="b" l="l" r="r" t="t"/>
              <a:pathLst>
                <a:path extrusionOk="0" h="4991" w="18143">
                  <a:moveTo>
                    <a:pt x="1361" y="1"/>
                  </a:moveTo>
                  <a:lnTo>
                    <a:pt x="0" y="1362"/>
                  </a:lnTo>
                  <a:lnTo>
                    <a:pt x="0" y="2496"/>
                  </a:lnTo>
                  <a:lnTo>
                    <a:pt x="0" y="3403"/>
                  </a:lnTo>
                  <a:lnTo>
                    <a:pt x="1361" y="4763"/>
                  </a:lnTo>
                  <a:lnTo>
                    <a:pt x="2495" y="4990"/>
                  </a:lnTo>
                  <a:lnTo>
                    <a:pt x="15648" y="4990"/>
                  </a:lnTo>
                  <a:lnTo>
                    <a:pt x="16555" y="4763"/>
                  </a:lnTo>
                  <a:lnTo>
                    <a:pt x="17916" y="3403"/>
                  </a:lnTo>
                  <a:lnTo>
                    <a:pt x="18143" y="2496"/>
                  </a:lnTo>
                  <a:lnTo>
                    <a:pt x="17916" y="1362"/>
                  </a:lnTo>
                  <a:lnTo>
                    <a:pt x="165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31"/>
            <p:cNvSpPr/>
            <p:nvPr/>
          </p:nvSpPr>
          <p:spPr>
            <a:xfrm>
              <a:off x="1584675" y="2171450"/>
              <a:ext cx="453575" cy="124775"/>
            </a:xfrm>
            <a:custGeom>
              <a:rect b="b" l="l" r="r" t="t"/>
              <a:pathLst>
                <a:path extrusionOk="0" h="4991" w="18143">
                  <a:moveTo>
                    <a:pt x="1587" y="1"/>
                  </a:moveTo>
                  <a:lnTo>
                    <a:pt x="227" y="1362"/>
                  </a:lnTo>
                  <a:lnTo>
                    <a:pt x="0" y="2496"/>
                  </a:lnTo>
                  <a:lnTo>
                    <a:pt x="227" y="3403"/>
                  </a:lnTo>
                  <a:lnTo>
                    <a:pt x="1587" y="4763"/>
                  </a:lnTo>
                  <a:lnTo>
                    <a:pt x="2495" y="4990"/>
                  </a:lnTo>
                  <a:lnTo>
                    <a:pt x="15648" y="4990"/>
                  </a:lnTo>
                  <a:lnTo>
                    <a:pt x="16782" y="4763"/>
                  </a:lnTo>
                  <a:lnTo>
                    <a:pt x="18143" y="3403"/>
                  </a:lnTo>
                  <a:lnTo>
                    <a:pt x="18143" y="2496"/>
                  </a:lnTo>
                  <a:lnTo>
                    <a:pt x="18143" y="1362"/>
                  </a:lnTo>
                  <a:lnTo>
                    <a:pt x="167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31"/>
            <p:cNvSpPr/>
            <p:nvPr/>
          </p:nvSpPr>
          <p:spPr>
            <a:xfrm>
              <a:off x="5150850" y="3566200"/>
              <a:ext cx="351550" cy="357200"/>
            </a:xfrm>
            <a:custGeom>
              <a:rect b="b" l="l" r="r" t="t"/>
              <a:pathLst>
                <a:path extrusionOk="0" h="14288" w="14062">
                  <a:moveTo>
                    <a:pt x="1361" y="0"/>
                  </a:moveTo>
                  <a:lnTo>
                    <a:pt x="454" y="681"/>
                  </a:lnTo>
                  <a:lnTo>
                    <a:pt x="1" y="1588"/>
                  </a:lnTo>
                  <a:lnTo>
                    <a:pt x="1" y="3402"/>
                  </a:lnTo>
                  <a:lnTo>
                    <a:pt x="454" y="4309"/>
                  </a:lnTo>
                  <a:lnTo>
                    <a:pt x="9752" y="13607"/>
                  </a:lnTo>
                  <a:lnTo>
                    <a:pt x="10659" y="14288"/>
                  </a:lnTo>
                  <a:lnTo>
                    <a:pt x="12474" y="14288"/>
                  </a:lnTo>
                  <a:lnTo>
                    <a:pt x="13381" y="13607"/>
                  </a:lnTo>
                  <a:lnTo>
                    <a:pt x="14061" y="12700"/>
                  </a:lnTo>
                  <a:lnTo>
                    <a:pt x="14061" y="10886"/>
                  </a:lnTo>
                  <a:lnTo>
                    <a:pt x="13381" y="9979"/>
                  </a:lnTo>
                  <a:lnTo>
                    <a:pt x="4083" y="681"/>
                  </a:lnTo>
                  <a:lnTo>
                    <a:pt x="34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31"/>
            <p:cNvSpPr/>
            <p:nvPr/>
          </p:nvSpPr>
          <p:spPr>
            <a:xfrm>
              <a:off x="3756125" y="238125"/>
              <a:ext cx="124750" cy="453575"/>
            </a:xfrm>
            <a:custGeom>
              <a:rect b="b" l="l" r="r" t="t"/>
              <a:pathLst>
                <a:path extrusionOk="0" h="18143" w="4990">
                  <a:moveTo>
                    <a:pt x="2495" y="0"/>
                  </a:moveTo>
                  <a:lnTo>
                    <a:pt x="1361" y="227"/>
                  </a:lnTo>
                  <a:lnTo>
                    <a:pt x="1" y="1588"/>
                  </a:lnTo>
                  <a:lnTo>
                    <a:pt x="1" y="2495"/>
                  </a:lnTo>
                  <a:lnTo>
                    <a:pt x="1" y="15648"/>
                  </a:lnTo>
                  <a:lnTo>
                    <a:pt x="1" y="16782"/>
                  </a:lnTo>
                  <a:lnTo>
                    <a:pt x="1361" y="18143"/>
                  </a:lnTo>
                  <a:lnTo>
                    <a:pt x="3402" y="18143"/>
                  </a:lnTo>
                  <a:lnTo>
                    <a:pt x="4763" y="16782"/>
                  </a:lnTo>
                  <a:lnTo>
                    <a:pt x="4990" y="15648"/>
                  </a:lnTo>
                  <a:lnTo>
                    <a:pt x="4990" y="2495"/>
                  </a:lnTo>
                  <a:lnTo>
                    <a:pt x="4763" y="1588"/>
                  </a:lnTo>
                  <a:lnTo>
                    <a:pt x="3402" y="227"/>
                  </a:lnTo>
                  <a:lnTo>
                    <a:pt x="249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1"/>
            <p:cNvSpPr/>
            <p:nvPr/>
          </p:nvSpPr>
          <p:spPr>
            <a:xfrm>
              <a:off x="2321725" y="737050"/>
              <a:ext cx="351525" cy="357200"/>
            </a:xfrm>
            <a:custGeom>
              <a:rect b="b" l="l" r="r" t="t"/>
              <a:pathLst>
                <a:path extrusionOk="0" h="14288" w="14061">
                  <a:moveTo>
                    <a:pt x="1361" y="0"/>
                  </a:moveTo>
                  <a:lnTo>
                    <a:pt x="454" y="681"/>
                  </a:lnTo>
                  <a:lnTo>
                    <a:pt x="0" y="1588"/>
                  </a:lnTo>
                  <a:lnTo>
                    <a:pt x="0" y="3402"/>
                  </a:lnTo>
                  <a:lnTo>
                    <a:pt x="454" y="4309"/>
                  </a:lnTo>
                  <a:lnTo>
                    <a:pt x="9752" y="13607"/>
                  </a:lnTo>
                  <a:lnTo>
                    <a:pt x="10659" y="14288"/>
                  </a:lnTo>
                  <a:lnTo>
                    <a:pt x="12700" y="14288"/>
                  </a:lnTo>
                  <a:lnTo>
                    <a:pt x="13380" y="13607"/>
                  </a:lnTo>
                  <a:lnTo>
                    <a:pt x="14061" y="12700"/>
                  </a:lnTo>
                  <a:lnTo>
                    <a:pt x="14061" y="10886"/>
                  </a:lnTo>
                  <a:lnTo>
                    <a:pt x="13380" y="9979"/>
                  </a:lnTo>
                  <a:lnTo>
                    <a:pt x="4082" y="681"/>
                  </a:lnTo>
                  <a:lnTo>
                    <a:pt x="34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1"/>
            <p:cNvSpPr/>
            <p:nvPr/>
          </p:nvSpPr>
          <p:spPr>
            <a:xfrm>
              <a:off x="2219650" y="3668250"/>
              <a:ext cx="351550" cy="357200"/>
            </a:xfrm>
            <a:custGeom>
              <a:rect b="b" l="l" r="r" t="t"/>
              <a:pathLst>
                <a:path extrusionOk="0" h="14288" w="14062">
                  <a:moveTo>
                    <a:pt x="10887" y="0"/>
                  </a:moveTo>
                  <a:lnTo>
                    <a:pt x="9979" y="681"/>
                  </a:lnTo>
                  <a:lnTo>
                    <a:pt x="681" y="9752"/>
                  </a:lnTo>
                  <a:lnTo>
                    <a:pt x="1" y="10659"/>
                  </a:lnTo>
                  <a:lnTo>
                    <a:pt x="1" y="12700"/>
                  </a:lnTo>
                  <a:lnTo>
                    <a:pt x="681" y="13381"/>
                  </a:lnTo>
                  <a:lnTo>
                    <a:pt x="1588" y="14061"/>
                  </a:lnTo>
                  <a:lnTo>
                    <a:pt x="2496" y="14288"/>
                  </a:lnTo>
                  <a:lnTo>
                    <a:pt x="3403" y="14061"/>
                  </a:lnTo>
                  <a:lnTo>
                    <a:pt x="4310" y="13381"/>
                  </a:lnTo>
                  <a:lnTo>
                    <a:pt x="13608" y="4083"/>
                  </a:lnTo>
                  <a:lnTo>
                    <a:pt x="14062" y="3402"/>
                  </a:lnTo>
                  <a:lnTo>
                    <a:pt x="14062" y="1361"/>
                  </a:lnTo>
                  <a:lnTo>
                    <a:pt x="13608" y="681"/>
                  </a:lnTo>
                  <a:lnTo>
                    <a:pt x="127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1"/>
            <p:cNvSpPr/>
            <p:nvPr/>
          </p:nvSpPr>
          <p:spPr>
            <a:xfrm>
              <a:off x="5048800" y="839100"/>
              <a:ext cx="351550" cy="357200"/>
            </a:xfrm>
            <a:custGeom>
              <a:rect b="b" l="l" r="r" t="t"/>
              <a:pathLst>
                <a:path extrusionOk="0" h="14288" w="14062">
                  <a:moveTo>
                    <a:pt x="10886" y="0"/>
                  </a:moveTo>
                  <a:lnTo>
                    <a:pt x="9979" y="681"/>
                  </a:lnTo>
                  <a:lnTo>
                    <a:pt x="681" y="9752"/>
                  </a:lnTo>
                  <a:lnTo>
                    <a:pt x="0" y="10659"/>
                  </a:lnTo>
                  <a:lnTo>
                    <a:pt x="0" y="12700"/>
                  </a:lnTo>
                  <a:lnTo>
                    <a:pt x="681" y="13381"/>
                  </a:lnTo>
                  <a:lnTo>
                    <a:pt x="1588" y="14061"/>
                  </a:lnTo>
                  <a:lnTo>
                    <a:pt x="2495" y="14288"/>
                  </a:lnTo>
                  <a:lnTo>
                    <a:pt x="3402" y="14061"/>
                  </a:lnTo>
                  <a:lnTo>
                    <a:pt x="4309" y="13381"/>
                  </a:lnTo>
                  <a:lnTo>
                    <a:pt x="13608" y="4082"/>
                  </a:lnTo>
                  <a:lnTo>
                    <a:pt x="14061" y="3402"/>
                  </a:lnTo>
                  <a:lnTo>
                    <a:pt x="14061" y="1361"/>
                  </a:lnTo>
                  <a:lnTo>
                    <a:pt x="13608" y="681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31"/>
            <p:cNvSpPr/>
            <p:nvPr/>
          </p:nvSpPr>
          <p:spPr>
            <a:xfrm>
              <a:off x="2786625" y="2256500"/>
              <a:ext cx="2063750" cy="1088600"/>
            </a:xfrm>
            <a:custGeom>
              <a:rect b="b" l="l" r="r" t="t"/>
              <a:pathLst>
                <a:path extrusionOk="0" h="43544" w="82550">
                  <a:moveTo>
                    <a:pt x="2268" y="1"/>
                  </a:moveTo>
                  <a:lnTo>
                    <a:pt x="1361" y="228"/>
                  </a:lnTo>
                  <a:lnTo>
                    <a:pt x="227" y="1361"/>
                  </a:lnTo>
                  <a:lnTo>
                    <a:pt x="0" y="2269"/>
                  </a:lnTo>
                  <a:lnTo>
                    <a:pt x="227" y="6578"/>
                  </a:lnTo>
                  <a:lnTo>
                    <a:pt x="1815" y="14515"/>
                  </a:lnTo>
                  <a:lnTo>
                    <a:pt x="4990" y="21999"/>
                  </a:lnTo>
                  <a:lnTo>
                    <a:pt x="9299" y="28576"/>
                  </a:lnTo>
                  <a:lnTo>
                    <a:pt x="14968" y="34245"/>
                  </a:lnTo>
                  <a:lnTo>
                    <a:pt x="21545" y="38554"/>
                  </a:lnTo>
                  <a:lnTo>
                    <a:pt x="29029" y="41729"/>
                  </a:lnTo>
                  <a:lnTo>
                    <a:pt x="36966" y="43317"/>
                  </a:lnTo>
                  <a:lnTo>
                    <a:pt x="41275" y="43544"/>
                  </a:lnTo>
                  <a:lnTo>
                    <a:pt x="45357" y="43317"/>
                  </a:lnTo>
                  <a:lnTo>
                    <a:pt x="53522" y="41729"/>
                  </a:lnTo>
                  <a:lnTo>
                    <a:pt x="61005" y="38554"/>
                  </a:lnTo>
                  <a:lnTo>
                    <a:pt x="67582" y="34245"/>
                  </a:lnTo>
                  <a:lnTo>
                    <a:pt x="73025" y="28576"/>
                  </a:lnTo>
                  <a:lnTo>
                    <a:pt x="77561" y="21999"/>
                  </a:lnTo>
                  <a:lnTo>
                    <a:pt x="80736" y="14515"/>
                  </a:lnTo>
                  <a:lnTo>
                    <a:pt x="82323" y="6578"/>
                  </a:lnTo>
                  <a:lnTo>
                    <a:pt x="82550" y="2269"/>
                  </a:lnTo>
                  <a:lnTo>
                    <a:pt x="82323" y="1361"/>
                  </a:lnTo>
                  <a:lnTo>
                    <a:pt x="81189" y="228"/>
                  </a:lnTo>
                  <a:lnTo>
                    <a:pt x="80282" y="1"/>
                  </a:lnTo>
                  <a:lnTo>
                    <a:pt x="79148" y="228"/>
                  </a:lnTo>
                  <a:lnTo>
                    <a:pt x="78014" y="1361"/>
                  </a:lnTo>
                  <a:lnTo>
                    <a:pt x="77788" y="2269"/>
                  </a:lnTo>
                  <a:lnTo>
                    <a:pt x="77788" y="6124"/>
                  </a:lnTo>
                  <a:lnTo>
                    <a:pt x="76200" y="13154"/>
                  </a:lnTo>
                  <a:lnTo>
                    <a:pt x="73479" y="19731"/>
                  </a:lnTo>
                  <a:lnTo>
                    <a:pt x="69623" y="25628"/>
                  </a:lnTo>
                  <a:lnTo>
                    <a:pt x="64634" y="30617"/>
                  </a:lnTo>
                  <a:lnTo>
                    <a:pt x="58738" y="34699"/>
                  </a:lnTo>
                  <a:lnTo>
                    <a:pt x="52161" y="37420"/>
                  </a:lnTo>
                  <a:lnTo>
                    <a:pt x="44904" y="38781"/>
                  </a:lnTo>
                  <a:lnTo>
                    <a:pt x="41275" y="39008"/>
                  </a:lnTo>
                  <a:lnTo>
                    <a:pt x="37420" y="38781"/>
                  </a:lnTo>
                  <a:lnTo>
                    <a:pt x="30390" y="37420"/>
                  </a:lnTo>
                  <a:lnTo>
                    <a:pt x="23813" y="34699"/>
                  </a:lnTo>
                  <a:lnTo>
                    <a:pt x="17916" y="30617"/>
                  </a:lnTo>
                  <a:lnTo>
                    <a:pt x="12927" y="25628"/>
                  </a:lnTo>
                  <a:lnTo>
                    <a:pt x="9072" y="19731"/>
                  </a:lnTo>
                  <a:lnTo>
                    <a:pt x="6124" y="13154"/>
                  </a:lnTo>
                  <a:lnTo>
                    <a:pt x="4763" y="6124"/>
                  </a:lnTo>
                  <a:lnTo>
                    <a:pt x="4536" y="2269"/>
                  </a:lnTo>
                  <a:lnTo>
                    <a:pt x="4536" y="1361"/>
                  </a:lnTo>
                  <a:lnTo>
                    <a:pt x="3175" y="228"/>
                  </a:lnTo>
                  <a:lnTo>
                    <a:pt x="22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7" name="Google Shape;507;p31"/>
          <p:cNvSpPr txBox="1"/>
          <p:nvPr>
            <p:ph type="title"/>
          </p:nvPr>
        </p:nvSpPr>
        <p:spPr>
          <a:xfrm>
            <a:off x="1892375" y="386100"/>
            <a:ext cx="57936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What style of film series would work for your brand, your message and your audience?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32"/>
          <p:cNvSpPr/>
          <p:nvPr/>
        </p:nvSpPr>
        <p:spPr>
          <a:xfrm>
            <a:off x="213050" y="2088450"/>
            <a:ext cx="1392900" cy="1392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8</a:t>
            </a:r>
            <a:endParaRPr sz="60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13" name="Google Shape;513;p32"/>
          <p:cNvSpPr txBox="1"/>
          <p:nvPr>
            <p:ph type="title"/>
          </p:nvPr>
        </p:nvSpPr>
        <p:spPr>
          <a:xfrm>
            <a:off x="1816250" y="478950"/>
            <a:ext cx="71094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Who, what, why, where, when, </a:t>
            </a:r>
            <a:b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wow </a:t>
            </a:r>
            <a:r>
              <a:rPr b="1" lang="en-GB" sz="2500">
                <a:solidFill>
                  <a:schemeClr val="lt2"/>
                </a:solidFill>
                <a:latin typeface="Lexend"/>
                <a:ea typeface="Lexend"/>
                <a:cs typeface="Lexend"/>
                <a:sym typeface="Lexend"/>
              </a:rPr>
              <a:t>(finding your wow moment)</a:t>
            </a:r>
            <a:endParaRPr b="1" sz="2500">
              <a:solidFill>
                <a:schemeClr val="lt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514" name="Google Shape;514;p32"/>
          <p:cNvGrpSpPr/>
          <p:nvPr/>
        </p:nvGrpSpPr>
        <p:grpSpPr>
          <a:xfrm>
            <a:off x="8235684" y="3528680"/>
            <a:ext cx="689970" cy="1393004"/>
            <a:chOff x="2519875" y="252800"/>
            <a:chExt cx="2585125" cy="5219200"/>
          </a:xfrm>
        </p:grpSpPr>
        <p:sp>
          <p:nvSpPr>
            <p:cNvPr id="515" name="Google Shape;515;p32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32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32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2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2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32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2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32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32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2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2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2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32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32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2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32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1" name="Google Shape;531;p32"/>
          <p:cNvSpPr/>
          <p:nvPr/>
        </p:nvSpPr>
        <p:spPr>
          <a:xfrm>
            <a:off x="5316200" y="1631250"/>
            <a:ext cx="3460800" cy="3229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Wowzers!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32" name="Google Shape;532;p32"/>
          <p:cNvSpPr txBox="1"/>
          <p:nvPr>
            <p:ph type="title"/>
          </p:nvPr>
        </p:nvSpPr>
        <p:spPr>
          <a:xfrm>
            <a:off x="1879350" y="1794400"/>
            <a:ext cx="2837400" cy="100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</a:rPr>
              <a:t>Sometimes a film hinges around a wow moment. This can be a change of pace or energy. </a:t>
            </a:r>
            <a:br>
              <a:rPr lang="en-GB">
                <a:solidFill>
                  <a:srgbClr val="FFFFFF"/>
                </a:solidFill>
              </a:rPr>
            </a:br>
            <a:br>
              <a:rPr lang="en-GB">
                <a:solidFill>
                  <a:srgbClr val="FFFFFF"/>
                </a:solidFill>
              </a:rPr>
            </a:br>
            <a:r>
              <a:rPr lang="en-GB">
                <a:solidFill>
                  <a:srgbClr val="FFFFFF"/>
                </a:solidFill>
              </a:rPr>
              <a:t>A surprising shot, an emotional pull, a reveal.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1" lang="en-GB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What’s your wow?</a:t>
            </a:r>
            <a:endParaRPr b="1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533" name="Google Shape;533;p32"/>
          <p:cNvGrpSpPr/>
          <p:nvPr/>
        </p:nvGrpSpPr>
        <p:grpSpPr>
          <a:xfrm>
            <a:off x="7650988" y="401350"/>
            <a:ext cx="1198470" cy="1027042"/>
            <a:chOff x="823725" y="298525"/>
            <a:chExt cx="5974425" cy="5119850"/>
          </a:xfrm>
        </p:grpSpPr>
        <p:sp>
          <p:nvSpPr>
            <p:cNvPr id="534" name="Google Shape;534;p32"/>
            <p:cNvSpPr/>
            <p:nvPr/>
          </p:nvSpPr>
          <p:spPr>
            <a:xfrm>
              <a:off x="823725" y="298525"/>
              <a:ext cx="5974425" cy="5119850"/>
            </a:xfrm>
            <a:custGeom>
              <a:rect b="b" l="l" r="r" t="t"/>
              <a:pathLst>
                <a:path extrusionOk="0" h="204794" w="238977">
                  <a:moveTo>
                    <a:pt x="234181" y="4797"/>
                  </a:moveTo>
                  <a:lnTo>
                    <a:pt x="234181" y="152349"/>
                  </a:lnTo>
                  <a:lnTo>
                    <a:pt x="106617" y="152349"/>
                  </a:lnTo>
                  <a:lnTo>
                    <a:pt x="105658" y="152579"/>
                  </a:lnTo>
                  <a:lnTo>
                    <a:pt x="104738" y="152963"/>
                  </a:lnTo>
                  <a:lnTo>
                    <a:pt x="103893" y="153576"/>
                  </a:lnTo>
                  <a:lnTo>
                    <a:pt x="103548" y="153960"/>
                  </a:lnTo>
                  <a:lnTo>
                    <a:pt x="64262" y="198157"/>
                  </a:lnTo>
                  <a:lnTo>
                    <a:pt x="64262" y="157144"/>
                  </a:lnTo>
                  <a:lnTo>
                    <a:pt x="64262" y="156646"/>
                  </a:lnTo>
                  <a:lnTo>
                    <a:pt x="64071" y="155725"/>
                  </a:lnTo>
                  <a:lnTo>
                    <a:pt x="63687" y="154881"/>
                  </a:lnTo>
                  <a:lnTo>
                    <a:pt x="63188" y="154075"/>
                  </a:lnTo>
                  <a:lnTo>
                    <a:pt x="62843" y="153730"/>
                  </a:lnTo>
                  <a:lnTo>
                    <a:pt x="62498" y="153423"/>
                  </a:lnTo>
                  <a:lnTo>
                    <a:pt x="61730" y="152886"/>
                  </a:lnTo>
                  <a:lnTo>
                    <a:pt x="60848" y="152541"/>
                  </a:lnTo>
                  <a:lnTo>
                    <a:pt x="59927" y="152349"/>
                  </a:lnTo>
                  <a:lnTo>
                    <a:pt x="4797" y="152349"/>
                  </a:lnTo>
                  <a:lnTo>
                    <a:pt x="4797" y="4797"/>
                  </a:lnTo>
                  <a:close/>
                  <a:moveTo>
                    <a:pt x="3646" y="1"/>
                  </a:moveTo>
                  <a:lnTo>
                    <a:pt x="2917" y="39"/>
                  </a:lnTo>
                  <a:lnTo>
                    <a:pt x="1574" y="576"/>
                  </a:lnTo>
                  <a:lnTo>
                    <a:pt x="576" y="1574"/>
                  </a:lnTo>
                  <a:lnTo>
                    <a:pt x="39" y="2917"/>
                  </a:lnTo>
                  <a:lnTo>
                    <a:pt x="1" y="3646"/>
                  </a:lnTo>
                  <a:lnTo>
                    <a:pt x="1" y="153461"/>
                  </a:lnTo>
                  <a:lnTo>
                    <a:pt x="39" y="154229"/>
                  </a:lnTo>
                  <a:lnTo>
                    <a:pt x="576" y="155533"/>
                  </a:lnTo>
                  <a:lnTo>
                    <a:pt x="1574" y="156530"/>
                  </a:lnTo>
                  <a:lnTo>
                    <a:pt x="2917" y="157068"/>
                  </a:lnTo>
                  <a:lnTo>
                    <a:pt x="3646" y="157144"/>
                  </a:lnTo>
                  <a:lnTo>
                    <a:pt x="59467" y="157144"/>
                  </a:lnTo>
                  <a:lnTo>
                    <a:pt x="59467" y="201111"/>
                  </a:lnTo>
                  <a:lnTo>
                    <a:pt x="59505" y="201686"/>
                  </a:lnTo>
                  <a:lnTo>
                    <a:pt x="59812" y="202722"/>
                  </a:lnTo>
                  <a:lnTo>
                    <a:pt x="60426" y="203643"/>
                  </a:lnTo>
                  <a:lnTo>
                    <a:pt x="61308" y="204333"/>
                  </a:lnTo>
                  <a:lnTo>
                    <a:pt x="61807" y="204564"/>
                  </a:lnTo>
                  <a:lnTo>
                    <a:pt x="62459" y="204755"/>
                  </a:lnTo>
                  <a:lnTo>
                    <a:pt x="63111" y="204794"/>
                  </a:lnTo>
                  <a:lnTo>
                    <a:pt x="63879" y="204717"/>
                  </a:lnTo>
                  <a:lnTo>
                    <a:pt x="65298" y="204103"/>
                  </a:lnTo>
                  <a:lnTo>
                    <a:pt x="65874" y="203566"/>
                  </a:lnTo>
                  <a:lnTo>
                    <a:pt x="107155" y="157144"/>
                  </a:lnTo>
                  <a:lnTo>
                    <a:pt x="235332" y="157144"/>
                  </a:lnTo>
                  <a:lnTo>
                    <a:pt x="236061" y="157068"/>
                  </a:lnTo>
                  <a:lnTo>
                    <a:pt x="237365" y="156530"/>
                  </a:lnTo>
                  <a:lnTo>
                    <a:pt x="238363" y="155533"/>
                  </a:lnTo>
                  <a:lnTo>
                    <a:pt x="238938" y="154229"/>
                  </a:lnTo>
                  <a:lnTo>
                    <a:pt x="238977" y="153461"/>
                  </a:lnTo>
                  <a:lnTo>
                    <a:pt x="238977" y="3646"/>
                  </a:lnTo>
                  <a:lnTo>
                    <a:pt x="238938" y="2917"/>
                  </a:lnTo>
                  <a:lnTo>
                    <a:pt x="238363" y="1574"/>
                  </a:lnTo>
                  <a:lnTo>
                    <a:pt x="237365" y="576"/>
                  </a:lnTo>
                  <a:lnTo>
                    <a:pt x="236061" y="39"/>
                  </a:lnTo>
                  <a:lnTo>
                    <a:pt x="23533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32"/>
            <p:cNvSpPr/>
            <p:nvPr/>
          </p:nvSpPr>
          <p:spPr>
            <a:xfrm>
              <a:off x="2743900" y="2268575"/>
              <a:ext cx="2123525" cy="1169200"/>
            </a:xfrm>
            <a:custGeom>
              <a:rect b="b" l="l" r="r" t="t"/>
              <a:pathLst>
                <a:path extrusionOk="0" h="46768" w="84941">
                  <a:moveTo>
                    <a:pt x="4336" y="1"/>
                  </a:moveTo>
                  <a:lnTo>
                    <a:pt x="4356" y="2"/>
                  </a:lnTo>
                  <a:lnTo>
                    <a:pt x="4356" y="2"/>
                  </a:lnTo>
                  <a:lnTo>
                    <a:pt x="4374" y="1"/>
                  </a:lnTo>
                  <a:close/>
                  <a:moveTo>
                    <a:pt x="80567" y="1"/>
                  </a:moveTo>
                  <a:lnTo>
                    <a:pt x="79685" y="39"/>
                  </a:lnTo>
                  <a:lnTo>
                    <a:pt x="78150" y="730"/>
                  </a:lnTo>
                  <a:lnTo>
                    <a:pt x="76961" y="1881"/>
                  </a:lnTo>
                  <a:lnTo>
                    <a:pt x="76309" y="3454"/>
                  </a:lnTo>
                  <a:lnTo>
                    <a:pt x="76232" y="4336"/>
                  </a:lnTo>
                  <a:lnTo>
                    <a:pt x="76194" y="6063"/>
                  </a:lnTo>
                  <a:lnTo>
                    <a:pt x="75848" y="9477"/>
                  </a:lnTo>
                  <a:lnTo>
                    <a:pt x="75196" y="12776"/>
                  </a:lnTo>
                  <a:lnTo>
                    <a:pt x="74199" y="15922"/>
                  </a:lnTo>
                  <a:lnTo>
                    <a:pt x="72933" y="18953"/>
                  </a:lnTo>
                  <a:lnTo>
                    <a:pt x="71360" y="21831"/>
                  </a:lnTo>
                  <a:lnTo>
                    <a:pt x="69518" y="24516"/>
                  </a:lnTo>
                  <a:lnTo>
                    <a:pt x="67485" y="27048"/>
                  </a:lnTo>
                  <a:lnTo>
                    <a:pt x="65183" y="29312"/>
                  </a:lnTo>
                  <a:lnTo>
                    <a:pt x="62651" y="31383"/>
                  </a:lnTo>
                  <a:lnTo>
                    <a:pt x="59965" y="33225"/>
                  </a:lnTo>
                  <a:lnTo>
                    <a:pt x="57088" y="34760"/>
                  </a:lnTo>
                  <a:lnTo>
                    <a:pt x="54057" y="36064"/>
                  </a:lnTo>
                  <a:lnTo>
                    <a:pt x="50911" y="37062"/>
                  </a:lnTo>
                  <a:lnTo>
                    <a:pt x="47612" y="37714"/>
                  </a:lnTo>
                  <a:lnTo>
                    <a:pt x="44197" y="38059"/>
                  </a:lnTo>
                  <a:lnTo>
                    <a:pt x="42471" y="38097"/>
                  </a:lnTo>
                  <a:lnTo>
                    <a:pt x="40744" y="38059"/>
                  </a:lnTo>
                  <a:lnTo>
                    <a:pt x="37330" y="37714"/>
                  </a:lnTo>
                  <a:lnTo>
                    <a:pt x="34031" y="37062"/>
                  </a:lnTo>
                  <a:lnTo>
                    <a:pt x="30885" y="36064"/>
                  </a:lnTo>
                  <a:lnTo>
                    <a:pt x="27854" y="34760"/>
                  </a:lnTo>
                  <a:lnTo>
                    <a:pt x="24976" y="33225"/>
                  </a:lnTo>
                  <a:lnTo>
                    <a:pt x="22252" y="31383"/>
                  </a:lnTo>
                  <a:lnTo>
                    <a:pt x="19759" y="29312"/>
                  </a:lnTo>
                  <a:lnTo>
                    <a:pt x="17457" y="27048"/>
                  </a:lnTo>
                  <a:lnTo>
                    <a:pt x="15424" y="24516"/>
                  </a:lnTo>
                  <a:lnTo>
                    <a:pt x="13582" y="21831"/>
                  </a:lnTo>
                  <a:lnTo>
                    <a:pt x="12009" y="18953"/>
                  </a:lnTo>
                  <a:lnTo>
                    <a:pt x="10743" y="15922"/>
                  </a:lnTo>
                  <a:lnTo>
                    <a:pt x="9745" y="12776"/>
                  </a:lnTo>
                  <a:lnTo>
                    <a:pt x="9055" y="9477"/>
                  </a:lnTo>
                  <a:lnTo>
                    <a:pt x="8710" y="6063"/>
                  </a:lnTo>
                  <a:lnTo>
                    <a:pt x="8710" y="4336"/>
                  </a:lnTo>
                  <a:lnTo>
                    <a:pt x="8633" y="3454"/>
                  </a:lnTo>
                  <a:lnTo>
                    <a:pt x="7981" y="1881"/>
                  </a:lnTo>
                  <a:lnTo>
                    <a:pt x="6791" y="730"/>
                  </a:lnTo>
                  <a:lnTo>
                    <a:pt x="5257" y="39"/>
                  </a:lnTo>
                  <a:lnTo>
                    <a:pt x="4356" y="2"/>
                  </a:lnTo>
                  <a:lnTo>
                    <a:pt x="4356" y="2"/>
                  </a:lnTo>
                  <a:lnTo>
                    <a:pt x="3492" y="39"/>
                  </a:lnTo>
                  <a:lnTo>
                    <a:pt x="1919" y="730"/>
                  </a:lnTo>
                  <a:lnTo>
                    <a:pt x="730" y="1881"/>
                  </a:lnTo>
                  <a:lnTo>
                    <a:pt x="78" y="3454"/>
                  </a:lnTo>
                  <a:lnTo>
                    <a:pt x="1" y="4336"/>
                  </a:lnTo>
                  <a:lnTo>
                    <a:pt x="39" y="6523"/>
                  </a:lnTo>
                  <a:lnTo>
                    <a:pt x="500" y="10781"/>
                  </a:lnTo>
                  <a:lnTo>
                    <a:pt x="1344" y="14925"/>
                  </a:lnTo>
                  <a:lnTo>
                    <a:pt x="2571" y="18915"/>
                  </a:lnTo>
                  <a:lnTo>
                    <a:pt x="4183" y="22713"/>
                  </a:lnTo>
                  <a:lnTo>
                    <a:pt x="6178" y="26319"/>
                  </a:lnTo>
                  <a:lnTo>
                    <a:pt x="8441" y="29734"/>
                  </a:lnTo>
                  <a:lnTo>
                    <a:pt x="11050" y="32880"/>
                  </a:lnTo>
                  <a:lnTo>
                    <a:pt x="13927" y="35757"/>
                  </a:lnTo>
                  <a:lnTo>
                    <a:pt x="17073" y="38366"/>
                  </a:lnTo>
                  <a:lnTo>
                    <a:pt x="20449" y="40629"/>
                  </a:lnTo>
                  <a:lnTo>
                    <a:pt x="24056" y="42586"/>
                  </a:lnTo>
                  <a:lnTo>
                    <a:pt x="27892" y="44236"/>
                  </a:lnTo>
                  <a:lnTo>
                    <a:pt x="31882" y="45463"/>
                  </a:lnTo>
                  <a:lnTo>
                    <a:pt x="36026" y="46307"/>
                  </a:lnTo>
                  <a:lnTo>
                    <a:pt x="40284" y="46730"/>
                  </a:lnTo>
                  <a:lnTo>
                    <a:pt x="42471" y="46768"/>
                  </a:lnTo>
                  <a:lnTo>
                    <a:pt x="44658" y="46730"/>
                  </a:lnTo>
                  <a:lnTo>
                    <a:pt x="48916" y="46307"/>
                  </a:lnTo>
                  <a:lnTo>
                    <a:pt x="53060" y="45463"/>
                  </a:lnTo>
                  <a:lnTo>
                    <a:pt x="57050" y="44236"/>
                  </a:lnTo>
                  <a:lnTo>
                    <a:pt x="60886" y="42586"/>
                  </a:lnTo>
                  <a:lnTo>
                    <a:pt x="64492" y="40629"/>
                  </a:lnTo>
                  <a:lnTo>
                    <a:pt x="67869" y="38366"/>
                  </a:lnTo>
                  <a:lnTo>
                    <a:pt x="71014" y="35757"/>
                  </a:lnTo>
                  <a:lnTo>
                    <a:pt x="73892" y="32880"/>
                  </a:lnTo>
                  <a:lnTo>
                    <a:pt x="76501" y="29734"/>
                  </a:lnTo>
                  <a:lnTo>
                    <a:pt x="78764" y="26319"/>
                  </a:lnTo>
                  <a:lnTo>
                    <a:pt x="80759" y="22713"/>
                  </a:lnTo>
                  <a:lnTo>
                    <a:pt x="82370" y="18915"/>
                  </a:lnTo>
                  <a:lnTo>
                    <a:pt x="83598" y="14925"/>
                  </a:lnTo>
                  <a:lnTo>
                    <a:pt x="84442" y="10781"/>
                  </a:lnTo>
                  <a:lnTo>
                    <a:pt x="84903" y="6523"/>
                  </a:lnTo>
                  <a:lnTo>
                    <a:pt x="84941" y="4336"/>
                  </a:lnTo>
                  <a:lnTo>
                    <a:pt x="84864" y="3454"/>
                  </a:lnTo>
                  <a:lnTo>
                    <a:pt x="84212" y="1881"/>
                  </a:lnTo>
                  <a:lnTo>
                    <a:pt x="83023" y="730"/>
                  </a:lnTo>
                  <a:lnTo>
                    <a:pt x="81450" y="39"/>
                  </a:lnTo>
                  <a:lnTo>
                    <a:pt x="805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32"/>
            <p:cNvSpPr/>
            <p:nvPr/>
          </p:nvSpPr>
          <p:spPr>
            <a:xfrm>
              <a:off x="4649700" y="1073500"/>
              <a:ext cx="217725" cy="786525"/>
            </a:xfrm>
            <a:custGeom>
              <a:rect b="b" l="l" r="r" t="t"/>
              <a:pathLst>
                <a:path extrusionOk="0" h="31461" w="8709">
                  <a:moveTo>
                    <a:pt x="4374" y="1"/>
                  </a:moveTo>
                  <a:lnTo>
                    <a:pt x="3453" y="78"/>
                  </a:lnTo>
                  <a:lnTo>
                    <a:pt x="1918" y="730"/>
                  </a:lnTo>
                  <a:lnTo>
                    <a:pt x="729" y="1919"/>
                  </a:lnTo>
                  <a:lnTo>
                    <a:pt x="77" y="3454"/>
                  </a:lnTo>
                  <a:lnTo>
                    <a:pt x="0" y="4336"/>
                  </a:lnTo>
                  <a:lnTo>
                    <a:pt x="0" y="27125"/>
                  </a:lnTo>
                  <a:lnTo>
                    <a:pt x="77" y="28007"/>
                  </a:lnTo>
                  <a:lnTo>
                    <a:pt x="729" y="29580"/>
                  </a:lnTo>
                  <a:lnTo>
                    <a:pt x="1918" y="30731"/>
                  </a:lnTo>
                  <a:lnTo>
                    <a:pt x="3453" y="31422"/>
                  </a:lnTo>
                  <a:lnTo>
                    <a:pt x="4374" y="31460"/>
                  </a:lnTo>
                  <a:lnTo>
                    <a:pt x="5256" y="31422"/>
                  </a:lnTo>
                  <a:lnTo>
                    <a:pt x="6791" y="30731"/>
                  </a:lnTo>
                  <a:lnTo>
                    <a:pt x="7980" y="29580"/>
                  </a:lnTo>
                  <a:lnTo>
                    <a:pt x="8632" y="28007"/>
                  </a:lnTo>
                  <a:lnTo>
                    <a:pt x="8709" y="27125"/>
                  </a:lnTo>
                  <a:lnTo>
                    <a:pt x="8709" y="4336"/>
                  </a:lnTo>
                  <a:lnTo>
                    <a:pt x="8632" y="3454"/>
                  </a:lnTo>
                  <a:lnTo>
                    <a:pt x="7980" y="1919"/>
                  </a:lnTo>
                  <a:lnTo>
                    <a:pt x="6791" y="730"/>
                  </a:lnTo>
                  <a:lnTo>
                    <a:pt x="5256" y="78"/>
                  </a:lnTo>
                  <a:lnTo>
                    <a:pt x="43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32"/>
            <p:cNvSpPr/>
            <p:nvPr/>
          </p:nvSpPr>
          <p:spPr>
            <a:xfrm>
              <a:off x="2743900" y="1073500"/>
              <a:ext cx="217750" cy="786525"/>
            </a:xfrm>
            <a:custGeom>
              <a:rect b="b" l="l" r="r" t="t"/>
              <a:pathLst>
                <a:path extrusionOk="0" h="31461" w="8710">
                  <a:moveTo>
                    <a:pt x="4374" y="1"/>
                  </a:moveTo>
                  <a:lnTo>
                    <a:pt x="3492" y="78"/>
                  </a:lnTo>
                  <a:lnTo>
                    <a:pt x="1919" y="730"/>
                  </a:lnTo>
                  <a:lnTo>
                    <a:pt x="730" y="1919"/>
                  </a:lnTo>
                  <a:lnTo>
                    <a:pt x="78" y="3454"/>
                  </a:lnTo>
                  <a:lnTo>
                    <a:pt x="1" y="4336"/>
                  </a:lnTo>
                  <a:lnTo>
                    <a:pt x="1" y="27125"/>
                  </a:lnTo>
                  <a:lnTo>
                    <a:pt x="78" y="28007"/>
                  </a:lnTo>
                  <a:lnTo>
                    <a:pt x="730" y="29580"/>
                  </a:lnTo>
                  <a:lnTo>
                    <a:pt x="1919" y="30731"/>
                  </a:lnTo>
                  <a:lnTo>
                    <a:pt x="3492" y="31422"/>
                  </a:lnTo>
                  <a:lnTo>
                    <a:pt x="4374" y="31460"/>
                  </a:lnTo>
                  <a:lnTo>
                    <a:pt x="5257" y="31422"/>
                  </a:lnTo>
                  <a:lnTo>
                    <a:pt x="6791" y="30731"/>
                  </a:lnTo>
                  <a:lnTo>
                    <a:pt x="7981" y="29580"/>
                  </a:lnTo>
                  <a:lnTo>
                    <a:pt x="8633" y="28007"/>
                  </a:lnTo>
                  <a:lnTo>
                    <a:pt x="8710" y="27125"/>
                  </a:lnTo>
                  <a:lnTo>
                    <a:pt x="8710" y="4336"/>
                  </a:lnTo>
                  <a:lnTo>
                    <a:pt x="8633" y="3454"/>
                  </a:lnTo>
                  <a:lnTo>
                    <a:pt x="7981" y="1919"/>
                  </a:lnTo>
                  <a:lnTo>
                    <a:pt x="6791" y="730"/>
                  </a:lnTo>
                  <a:lnTo>
                    <a:pt x="5257" y="78"/>
                  </a:lnTo>
                  <a:lnTo>
                    <a:pt x="43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33"/>
          <p:cNvSpPr/>
          <p:nvPr/>
        </p:nvSpPr>
        <p:spPr>
          <a:xfrm>
            <a:off x="213050" y="20884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9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43" name="Google Shape;543;p33"/>
          <p:cNvSpPr txBox="1"/>
          <p:nvPr>
            <p:ph type="title"/>
          </p:nvPr>
        </p:nvSpPr>
        <p:spPr>
          <a:xfrm>
            <a:off x="1968575" y="386100"/>
            <a:ext cx="71094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Setting the tone with your </a:t>
            </a:r>
            <a:b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dream soundtrack?</a:t>
            </a: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If you could use any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music, what would it be?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Explain why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What does that tell you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about the tone of this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film series?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33"/>
          <p:cNvSpPr/>
          <p:nvPr/>
        </p:nvSpPr>
        <p:spPr>
          <a:xfrm>
            <a:off x="5340875" y="1802300"/>
            <a:ext cx="2658000" cy="1679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My dream soundtrack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would be…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545" name="Google Shape;545;p33"/>
          <p:cNvGrpSpPr/>
          <p:nvPr/>
        </p:nvGrpSpPr>
        <p:grpSpPr>
          <a:xfrm>
            <a:off x="7916976" y="3178741"/>
            <a:ext cx="986885" cy="1818306"/>
            <a:chOff x="2388300" y="238125"/>
            <a:chExt cx="2844050" cy="5240075"/>
          </a:xfrm>
        </p:grpSpPr>
        <p:sp>
          <p:nvSpPr>
            <p:cNvPr id="546" name="Google Shape;546;p33"/>
            <p:cNvSpPr/>
            <p:nvPr/>
          </p:nvSpPr>
          <p:spPr>
            <a:xfrm>
              <a:off x="3346175" y="4099900"/>
              <a:ext cx="928300" cy="511875"/>
            </a:xfrm>
            <a:custGeom>
              <a:rect b="b" l="l" r="r" t="t"/>
              <a:pathLst>
                <a:path extrusionOk="0" h="20475" w="37132">
                  <a:moveTo>
                    <a:pt x="1895" y="1"/>
                  </a:moveTo>
                  <a:lnTo>
                    <a:pt x="1500" y="27"/>
                  </a:lnTo>
                  <a:lnTo>
                    <a:pt x="842" y="317"/>
                  </a:lnTo>
                  <a:lnTo>
                    <a:pt x="316" y="843"/>
                  </a:lnTo>
                  <a:lnTo>
                    <a:pt x="26" y="1527"/>
                  </a:lnTo>
                  <a:lnTo>
                    <a:pt x="0" y="1895"/>
                  </a:lnTo>
                  <a:lnTo>
                    <a:pt x="26" y="2869"/>
                  </a:lnTo>
                  <a:lnTo>
                    <a:pt x="211" y="4738"/>
                  </a:lnTo>
                  <a:lnTo>
                    <a:pt x="579" y="6553"/>
                  </a:lnTo>
                  <a:lnTo>
                    <a:pt x="1132" y="8290"/>
                  </a:lnTo>
                  <a:lnTo>
                    <a:pt x="1816" y="9948"/>
                  </a:lnTo>
                  <a:lnTo>
                    <a:pt x="2684" y="11527"/>
                  </a:lnTo>
                  <a:lnTo>
                    <a:pt x="3684" y="13001"/>
                  </a:lnTo>
                  <a:lnTo>
                    <a:pt x="4816" y="14395"/>
                  </a:lnTo>
                  <a:lnTo>
                    <a:pt x="6079" y="15658"/>
                  </a:lnTo>
                  <a:lnTo>
                    <a:pt x="7474" y="16790"/>
                  </a:lnTo>
                  <a:lnTo>
                    <a:pt x="8947" y="17790"/>
                  </a:lnTo>
                  <a:lnTo>
                    <a:pt x="10526" y="18658"/>
                  </a:lnTo>
                  <a:lnTo>
                    <a:pt x="12184" y="19343"/>
                  </a:lnTo>
                  <a:lnTo>
                    <a:pt x="13921" y="19895"/>
                  </a:lnTo>
                  <a:lnTo>
                    <a:pt x="15737" y="20264"/>
                  </a:lnTo>
                  <a:lnTo>
                    <a:pt x="17605" y="20448"/>
                  </a:lnTo>
                  <a:lnTo>
                    <a:pt x="18579" y="20474"/>
                  </a:lnTo>
                  <a:lnTo>
                    <a:pt x="19526" y="20448"/>
                  </a:lnTo>
                  <a:lnTo>
                    <a:pt x="21395" y="20264"/>
                  </a:lnTo>
                  <a:lnTo>
                    <a:pt x="23210" y="19895"/>
                  </a:lnTo>
                  <a:lnTo>
                    <a:pt x="24947" y="19343"/>
                  </a:lnTo>
                  <a:lnTo>
                    <a:pt x="26605" y="18658"/>
                  </a:lnTo>
                  <a:lnTo>
                    <a:pt x="28184" y="17790"/>
                  </a:lnTo>
                  <a:lnTo>
                    <a:pt x="29684" y="16790"/>
                  </a:lnTo>
                  <a:lnTo>
                    <a:pt x="31052" y="15658"/>
                  </a:lnTo>
                  <a:lnTo>
                    <a:pt x="32315" y="14395"/>
                  </a:lnTo>
                  <a:lnTo>
                    <a:pt x="33447" y="13001"/>
                  </a:lnTo>
                  <a:lnTo>
                    <a:pt x="34447" y="11527"/>
                  </a:lnTo>
                  <a:lnTo>
                    <a:pt x="35315" y="9948"/>
                  </a:lnTo>
                  <a:lnTo>
                    <a:pt x="36026" y="8290"/>
                  </a:lnTo>
                  <a:lnTo>
                    <a:pt x="36552" y="6553"/>
                  </a:lnTo>
                  <a:lnTo>
                    <a:pt x="36921" y="4738"/>
                  </a:lnTo>
                  <a:lnTo>
                    <a:pt x="37131" y="2869"/>
                  </a:lnTo>
                  <a:lnTo>
                    <a:pt x="37131" y="1895"/>
                  </a:lnTo>
                  <a:lnTo>
                    <a:pt x="37105" y="1527"/>
                  </a:lnTo>
                  <a:lnTo>
                    <a:pt x="36815" y="843"/>
                  </a:lnTo>
                  <a:lnTo>
                    <a:pt x="36315" y="317"/>
                  </a:lnTo>
                  <a:lnTo>
                    <a:pt x="35631" y="27"/>
                  </a:lnTo>
                  <a:lnTo>
                    <a:pt x="35236" y="1"/>
                  </a:lnTo>
                  <a:lnTo>
                    <a:pt x="34868" y="27"/>
                  </a:lnTo>
                  <a:lnTo>
                    <a:pt x="34184" y="317"/>
                  </a:lnTo>
                  <a:lnTo>
                    <a:pt x="33658" y="843"/>
                  </a:lnTo>
                  <a:lnTo>
                    <a:pt x="33368" y="1527"/>
                  </a:lnTo>
                  <a:lnTo>
                    <a:pt x="33342" y="1895"/>
                  </a:lnTo>
                  <a:lnTo>
                    <a:pt x="33342" y="2659"/>
                  </a:lnTo>
                  <a:lnTo>
                    <a:pt x="33184" y="4159"/>
                  </a:lnTo>
                  <a:lnTo>
                    <a:pt x="32894" y="5606"/>
                  </a:lnTo>
                  <a:lnTo>
                    <a:pt x="32447" y="6974"/>
                  </a:lnTo>
                  <a:lnTo>
                    <a:pt x="31894" y="8316"/>
                  </a:lnTo>
                  <a:lnTo>
                    <a:pt x="31210" y="9553"/>
                  </a:lnTo>
                  <a:lnTo>
                    <a:pt x="30421" y="10737"/>
                  </a:lnTo>
                  <a:lnTo>
                    <a:pt x="29500" y="11843"/>
                  </a:lnTo>
                  <a:lnTo>
                    <a:pt x="28500" y="12843"/>
                  </a:lnTo>
                  <a:lnTo>
                    <a:pt x="27421" y="13737"/>
                  </a:lnTo>
                  <a:lnTo>
                    <a:pt x="26237" y="14553"/>
                  </a:lnTo>
                  <a:lnTo>
                    <a:pt x="24973" y="15211"/>
                  </a:lnTo>
                  <a:lnTo>
                    <a:pt x="23658" y="15790"/>
                  </a:lnTo>
                  <a:lnTo>
                    <a:pt x="22263" y="16211"/>
                  </a:lnTo>
                  <a:lnTo>
                    <a:pt x="20816" y="16501"/>
                  </a:lnTo>
                  <a:lnTo>
                    <a:pt x="19342" y="16658"/>
                  </a:lnTo>
                  <a:lnTo>
                    <a:pt x="18579" y="16685"/>
                  </a:lnTo>
                  <a:lnTo>
                    <a:pt x="17816" y="16658"/>
                  </a:lnTo>
                  <a:lnTo>
                    <a:pt x="16316" y="16501"/>
                  </a:lnTo>
                  <a:lnTo>
                    <a:pt x="14868" y="16211"/>
                  </a:lnTo>
                  <a:lnTo>
                    <a:pt x="13500" y="15790"/>
                  </a:lnTo>
                  <a:lnTo>
                    <a:pt x="12158" y="15211"/>
                  </a:lnTo>
                  <a:lnTo>
                    <a:pt x="10921" y="14553"/>
                  </a:lnTo>
                  <a:lnTo>
                    <a:pt x="9737" y="13737"/>
                  </a:lnTo>
                  <a:lnTo>
                    <a:pt x="8632" y="12843"/>
                  </a:lnTo>
                  <a:lnTo>
                    <a:pt x="7632" y="11843"/>
                  </a:lnTo>
                  <a:lnTo>
                    <a:pt x="6737" y="10737"/>
                  </a:lnTo>
                  <a:lnTo>
                    <a:pt x="5921" y="9553"/>
                  </a:lnTo>
                  <a:lnTo>
                    <a:pt x="5237" y="8316"/>
                  </a:lnTo>
                  <a:lnTo>
                    <a:pt x="4684" y="6974"/>
                  </a:lnTo>
                  <a:lnTo>
                    <a:pt x="4263" y="5606"/>
                  </a:lnTo>
                  <a:lnTo>
                    <a:pt x="3974" y="4159"/>
                  </a:lnTo>
                  <a:lnTo>
                    <a:pt x="3816" y="2659"/>
                  </a:lnTo>
                  <a:lnTo>
                    <a:pt x="3790" y="1895"/>
                  </a:lnTo>
                  <a:lnTo>
                    <a:pt x="3763" y="1527"/>
                  </a:lnTo>
                  <a:lnTo>
                    <a:pt x="3474" y="843"/>
                  </a:lnTo>
                  <a:lnTo>
                    <a:pt x="2974" y="317"/>
                  </a:lnTo>
                  <a:lnTo>
                    <a:pt x="2290" y="27"/>
                  </a:lnTo>
                  <a:lnTo>
                    <a:pt x="189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47" name="Google Shape;547;p33"/>
            <p:cNvSpPr/>
            <p:nvPr/>
          </p:nvSpPr>
          <p:spPr>
            <a:xfrm>
              <a:off x="3346175" y="3577550"/>
              <a:ext cx="94750" cy="344100"/>
            </a:xfrm>
            <a:custGeom>
              <a:rect b="b" l="l" r="r" t="t"/>
              <a:pathLst>
                <a:path extrusionOk="0" h="13764" w="3790">
                  <a:moveTo>
                    <a:pt x="1895" y="0"/>
                  </a:moveTo>
                  <a:lnTo>
                    <a:pt x="1500" y="27"/>
                  </a:lnTo>
                  <a:lnTo>
                    <a:pt x="842" y="316"/>
                  </a:lnTo>
                  <a:lnTo>
                    <a:pt x="316" y="842"/>
                  </a:lnTo>
                  <a:lnTo>
                    <a:pt x="26" y="1500"/>
                  </a:lnTo>
                  <a:lnTo>
                    <a:pt x="0" y="1895"/>
                  </a:lnTo>
                  <a:lnTo>
                    <a:pt x="0" y="11869"/>
                  </a:lnTo>
                  <a:lnTo>
                    <a:pt x="26" y="12237"/>
                  </a:lnTo>
                  <a:lnTo>
                    <a:pt x="316" y="12921"/>
                  </a:lnTo>
                  <a:lnTo>
                    <a:pt x="842" y="13447"/>
                  </a:lnTo>
                  <a:lnTo>
                    <a:pt x="1500" y="13737"/>
                  </a:lnTo>
                  <a:lnTo>
                    <a:pt x="1895" y="13763"/>
                  </a:lnTo>
                  <a:lnTo>
                    <a:pt x="2290" y="13737"/>
                  </a:lnTo>
                  <a:lnTo>
                    <a:pt x="2974" y="13447"/>
                  </a:lnTo>
                  <a:lnTo>
                    <a:pt x="3474" y="12921"/>
                  </a:lnTo>
                  <a:lnTo>
                    <a:pt x="3763" y="12237"/>
                  </a:lnTo>
                  <a:lnTo>
                    <a:pt x="3790" y="11869"/>
                  </a:lnTo>
                  <a:lnTo>
                    <a:pt x="3790" y="1895"/>
                  </a:lnTo>
                  <a:lnTo>
                    <a:pt x="3763" y="1500"/>
                  </a:lnTo>
                  <a:lnTo>
                    <a:pt x="3474" y="842"/>
                  </a:lnTo>
                  <a:lnTo>
                    <a:pt x="2974" y="316"/>
                  </a:lnTo>
                  <a:lnTo>
                    <a:pt x="2290" y="27"/>
                  </a:lnTo>
                  <a:lnTo>
                    <a:pt x="189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48" name="Google Shape;548;p33"/>
            <p:cNvSpPr/>
            <p:nvPr/>
          </p:nvSpPr>
          <p:spPr>
            <a:xfrm>
              <a:off x="4179700" y="3577550"/>
              <a:ext cx="94775" cy="344100"/>
            </a:xfrm>
            <a:custGeom>
              <a:rect b="b" l="l" r="r" t="t"/>
              <a:pathLst>
                <a:path extrusionOk="0" h="13764" w="3791">
                  <a:moveTo>
                    <a:pt x="1895" y="0"/>
                  </a:moveTo>
                  <a:lnTo>
                    <a:pt x="1527" y="27"/>
                  </a:lnTo>
                  <a:lnTo>
                    <a:pt x="843" y="316"/>
                  </a:lnTo>
                  <a:lnTo>
                    <a:pt x="317" y="842"/>
                  </a:lnTo>
                  <a:lnTo>
                    <a:pt x="27" y="1500"/>
                  </a:lnTo>
                  <a:lnTo>
                    <a:pt x="1" y="1895"/>
                  </a:lnTo>
                  <a:lnTo>
                    <a:pt x="1" y="11869"/>
                  </a:lnTo>
                  <a:lnTo>
                    <a:pt x="27" y="12237"/>
                  </a:lnTo>
                  <a:lnTo>
                    <a:pt x="317" y="12921"/>
                  </a:lnTo>
                  <a:lnTo>
                    <a:pt x="843" y="13447"/>
                  </a:lnTo>
                  <a:lnTo>
                    <a:pt x="1527" y="13737"/>
                  </a:lnTo>
                  <a:lnTo>
                    <a:pt x="1895" y="13763"/>
                  </a:lnTo>
                  <a:lnTo>
                    <a:pt x="2290" y="13737"/>
                  </a:lnTo>
                  <a:lnTo>
                    <a:pt x="2974" y="13447"/>
                  </a:lnTo>
                  <a:lnTo>
                    <a:pt x="3474" y="12921"/>
                  </a:lnTo>
                  <a:lnTo>
                    <a:pt x="3764" y="12237"/>
                  </a:lnTo>
                  <a:lnTo>
                    <a:pt x="3790" y="11869"/>
                  </a:lnTo>
                  <a:lnTo>
                    <a:pt x="3790" y="1895"/>
                  </a:lnTo>
                  <a:lnTo>
                    <a:pt x="3764" y="1500"/>
                  </a:lnTo>
                  <a:lnTo>
                    <a:pt x="3474" y="842"/>
                  </a:lnTo>
                  <a:lnTo>
                    <a:pt x="2974" y="316"/>
                  </a:lnTo>
                  <a:lnTo>
                    <a:pt x="2290" y="27"/>
                  </a:lnTo>
                  <a:lnTo>
                    <a:pt x="189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49" name="Google Shape;549;p33"/>
            <p:cNvSpPr/>
            <p:nvPr/>
          </p:nvSpPr>
          <p:spPr>
            <a:xfrm>
              <a:off x="4019175" y="1471000"/>
              <a:ext cx="1119750" cy="1120400"/>
            </a:xfrm>
            <a:custGeom>
              <a:rect b="b" l="l" r="r" t="t"/>
              <a:pathLst>
                <a:path extrusionOk="0" h="44816" w="44790">
                  <a:moveTo>
                    <a:pt x="43342" y="0"/>
                  </a:moveTo>
                  <a:lnTo>
                    <a:pt x="43000" y="53"/>
                  </a:lnTo>
                  <a:lnTo>
                    <a:pt x="13132" y="6026"/>
                  </a:lnTo>
                  <a:lnTo>
                    <a:pt x="12869" y="6079"/>
                  </a:lnTo>
                  <a:lnTo>
                    <a:pt x="12448" y="6342"/>
                  </a:lnTo>
                  <a:lnTo>
                    <a:pt x="12132" y="6737"/>
                  </a:lnTo>
                  <a:lnTo>
                    <a:pt x="11948" y="7211"/>
                  </a:lnTo>
                  <a:lnTo>
                    <a:pt x="11922" y="7474"/>
                  </a:lnTo>
                  <a:lnTo>
                    <a:pt x="11922" y="31395"/>
                  </a:lnTo>
                  <a:lnTo>
                    <a:pt x="11448" y="31052"/>
                  </a:lnTo>
                  <a:lnTo>
                    <a:pt x="10422" y="30500"/>
                  </a:lnTo>
                  <a:lnTo>
                    <a:pt x="9290" y="30105"/>
                  </a:lnTo>
                  <a:lnTo>
                    <a:pt x="8080" y="29895"/>
                  </a:lnTo>
                  <a:lnTo>
                    <a:pt x="7448" y="29868"/>
                  </a:lnTo>
                  <a:lnTo>
                    <a:pt x="6685" y="29895"/>
                  </a:lnTo>
                  <a:lnTo>
                    <a:pt x="5238" y="30210"/>
                  </a:lnTo>
                  <a:lnTo>
                    <a:pt x="3895" y="30763"/>
                  </a:lnTo>
                  <a:lnTo>
                    <a:pt x="2711" y="31579"/>
                  </a:lnTo>
                  <a:lnTo>
                    <a:pt x="1685" y="32579"/>
                  </a:lnTo>
                  <a:lnTo>
                    <a:pt x="896" y="33789"/>
                  </a:lnTo>
                  <a:lnTo>
                    <a:pt x="317" y="35105"/>
                  </a:lnTo>
                  <a:lnTo>
                    <a:pt x="27" y="36579"/>
                  </a:lnTo>
                  <a:lnTo>
                    <a:pt x="1" y="37342"/>
                  </a:lnTo>
                  <a:lnTo>
                    <a:pt x="27" y="38105"/>
                  </a:lnTo>
                  <a:lnTo>
                    <a:pt x="317" y="39552"/>
                  </a:lnTo>
                  <a:lnTo>
                    <a:pt x="896" y="40894"/>
                  </a:lnTo>
                  <a:lnTo>
                    <a:pt x="1685" y="42079"/>
                  </a:lnTo>
                  <a:lnTo>
                    <a:pt x="2711" y="43105"/>
                  </a:lnTo>
                  <a:lnTo>
                    <a:pt x="3895" y="43921"/>
                  </a:lnTo>
                  <a:lnTo>
                    <a:pt x="5238" y="44473"/>
                  </a:lnTo>
                  <a:lnTo>
                    <a:pt x="6685" y="44789"/>
                  </a:lnTo>
                  <a:lnTo>
                    <a:pt x="7448" y="44815"/>
                  </a:lnTo>
                  <a:lnTo>
                    <a:pt x="7474" y="44815"/>
                  </a:lnTo>
                  <a:lnTo>
                    <a:pt x="8238" y="44789"/>
                  </a:lnTo>
                  <a:lnTo>
                    <a:pt x="9685" y="44473"/>
                  </a:lnTo>
                  <a:lnTo>
                    <a:pt x="11027" y="43921"/>
                  </a:lnTo>
                  <a:lnTo>
                    <a:pt x="12211" y="43105"/>
                  </a:lnTo>
                  <a:lnTo>
                    <a:pt x="13237" y="42079"/>
                  </a:lnTo>
                  <a:lnTo>
                    <a:pt x="14027" y="40894"/>
                  </a:lnTo>
                  <a:lnTo>
                    <a:pt x="14606" y="39552"/>
                  </a:lnTo>
                  <a:lnTo>
                    <a:pt x="14895" y="38105"/>
                  </a:lnTo>
                  <a:lnTo>
                    <a:pt x="14922" y="37342"/>
                  </a:lnTo>
                  <a:lnTo>
                    <a:pt x="14922" y="13184"/>
                  </a:lnTo>
                  <a:lnTo>
                    <a:pt x="41790" y="7816"/>
                  </a:lnTo>
                  <a:lnTo>
                    <a:pt x="41790" y="26921"/>
                  </a:lnTo>
                  <a:lnTo>
                    <a:pt x="41316" y="26579"/>
                  </a:lnTo>
                  <a:lnTo>
                    <a:pt x="40290" y="26026"/>
                  </a:lnTo>
                  <a:lnTo>
                    <a:pt x="39158" y="25631"/>
                  </a:lnTo>
                  <a:lnTo>
                    <a:pt x="37948" y="25421"/>
                  </a:lnTo>
                  <a:lnTo>
                    <a:pt x="37316" y="25395"/>
                  </a:lnTo>
                  <a:lnTo>
                    <a:pt x="36553" y="25421"/>
                  </a:lnTo>
                  <a:lnTo>
                    <a:pt x="35105" y="25710"/>
                  </a:lnTo>
                  <a:lnTo>
                    <a:pt x="33763" y="26289"/>
                  </a:lnTo>
                  <a:lnTo>
                    <a:pt x="32579" y="27105"/>
                  </a:lnTo>
                  <a:lnTo>
                    <a:pt x="31553" y="28105"/>
                  </a:lnTo>
                  <a:lnTo>
                    <a:pt x="30737" y="29289"/>
                  </a:lnTo>
                  <a:lnTo>
                    <a:pt x="30185" y="30631"/>
                  </a:lnTo>
                  <a:lnTo>
                    <a:pt x="29869" y="32105"/>
                  </a:lnTo>
                  <a:lnTo>
                    <a:pt x="29869" y="32868"/>
                  </a:lnTo>
                  <a:lnTo>
                    <a:pt x="29869" y="33631"/>
                  </a:lnTo>
                  <a:lnTo>
                    <a:pt x="30185" y="35079"/>
                  </a:lnTo>
                  <a:lnTo>
                    <a:pt x="30737" y="36421"/>
                  </a:lnTo>
                  <a:lnTo>
                    <a:pt x="31553" y="37605"/>
                  </a:lnTo>
                  <a:lnTo>
                    <a:pt x="32579" y="38631"/>
                  </a:lnTo>
                  <a:lnTo>
                    <a:pt x="33763" y="39421"/>
                  </a:lnTo>
                  <a:lnTo>
                    <a:pt x="35105" y="40000"/>
                  </a:lnTo>
                  <a:lnTo>
                    <a:pt x="36553" y="40289"/>
                  </a:lnTo>
                  <a:lnTo>
                    <a:pt x="37316" y="40315"/>
                  </a:lnTo>
                  <a:lnTo>
                    <a:pt x="38079" y="40289"/>
                  </a:lnTo>
                  <a:lnTo>
                    <a:pt x="39553" y="40000"/>
                  </a:lnTo>
                  <a:lnTo>
                    <a:pt x="40869" y="39421"/>
                  </a:lnTo>
                  <a:lnTo>
                    <a:pt x="42079" y="38631"/>
                  </a:lnTo>
                  <a:lnTo>
                    <a:pt x="43079" y="37605"/>
                  </a:lnTo>
                  <a:lnTo>
                    <a:pt x="43895" y="36421"/>
                  </a:lnTo>
                  <a:lnTo>
                    <a:pt x="44447" y="35079"/>
                  </a:lnTo>
                  <a:lnTo>
                    <a:pt x="44763" y="33631"/>
                  </a:lnTo>
                  <a:lnTo>
                    <a:pt x="44790" y="32868"/>
                  </a:lnTo>
                  <a:lnTo>
                    <a:pt x="44790" y="1500"/>
                  </a:lnTo>
                  <a:lnTo>
                    <a:pt x="44763" y="1158"/>
                  </a:lnTo>
                  <a:lnTo>
                    <a:pt x="44474" y="579"/>
                  </a:lnTo>
                  <a:lnTo>
                    <a:pt x="44237" y="342"/>
                  </a:lnTo>
                  <a:lnTo>
                    <a:pt x="43974" y="158"/>
                  </a:lnTo>
                  <a:lnTo>
                    <a:pt x="4334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0" name="Google Shape;550;p33"/>
            <p:cNvSpPr/>
            <p:nvPr/>
          </p:nvSpPr>
          <p:spPr>
            <a:xfrm>
              <a:off x="4341550" y="238125"/>
              <a:ext cx="559875" cy="559875"/>
            </a:xfrm>
            <a:custGeom>
              <a:rect b="b" l="l" r="r" t="t"/>
              <a:pathLst>
                <a:path extrusionOk="0" h="22395" w="22395">
                  <a:moveTo>
                    <a:pt x="21658" y="0"/>
                  </a:moveTo>
                  <a:lnTo>
                    <a:pt x="21500" y="26"/>
                  </a:lnTo>
                  <a:lnTo>
                    <a:pt x="6579" y="3000"/>
                  </a:lnTo>
                  <a:lnTo>
                    <a:pt x="6316" y="3079"/>
                  </a:lnTo>
                  <a:lnTo>
                    <a:pt x="6000" y="3474"/>
                  </a:lnTo>
                  <a:lnTo>
                    <a:pt x="5974" y="3737"/>
                  </a:lnTo>
                  <a:lnTo>
                    <a:pt x="5974" y="15710"/>
                  </a:lnTo>
                  <a:lnTo>
                    <a:pt x="5500" y="15368"/>
                  </a:lnTo>
                  <a:lnTo>
                    <a:pt x="4369" y="14973"/>
                  </a:lnTo>
                  <a:lnTo>
                    <a:pt x="3737" y="14921"/>
                  </a:lnTo>
                  <a:lnTo>
                    <a:pt x="3342" y="14947"/>
                  </a:lnTo>
                  <a:lnTo>
                    <a:pt x="2632" y="15105"/>
                  </a:lnTo>
                  <a:lnTo>
                    <a:pt x="1948" y="15368"/>
                  </a:lnTo>
                  <a:lnTo>
                    <a:pt x="1369" y="15789"/>
                  </a:lnTo>
                  <a:lnTo>
                    <a:pt x="842" y="16289"/>
                  </a:lnTo>
                  <a:lnTo>
                    <a:pt x="448" y="16895"/>
                  </a:lnTo>
                  <a:lnTo>
                    <a:pt x="158" y="17552"/>
                  </a:lnTo>
                  <a:lnTo>
                    <a:pt x="0" y="18289"/>
                  </a:lnTo>
                  <a:lnTo>
                    <a:pt x="0" y="18658"/>
                  </a:lnTo>
                  <a:lnTo>
                    <a:pt x="0" y="19052"/>
                  </a:lnTo>
                  <a:lnTo>
                    <a:pt x="158" y="19763"/>
                  </a:lnTo>
                  <a:lnTo>
                    <a:pt x="448" y="20447"/>
                  </a:lnTo>
                  <a:lnTo>
                    <a:pt x="842" y="21052"/>
                  </a:lnTo>
                  <a:lnTo>
                    <a:pt x="1369" y="21552"/>
                  </a:lnTo>
                  <a:lnTo>
                    <a:pt x="1948" y="21947"/>
                  </a:lnTo>
                  <a:lnTo>
                    <a:pt x="2632" y="22237"/>
                  </a:lnTo>
                  <a:lnTo>
                    <a:pt x="3342" y="22394"/>
                  </a:lnTo>
                  <a:lnTo>
                    <a:pt x="4106" y="22394"/>
                  </a:lnTo>
                  <a:lnTo>
                    <a:pt x="4842" y="22237"/>
                  </a:lnTo>
                  <a:lnTo>
                    <a:pt x="5500" y="21947"/>
                  </a:lnTo>
                  <a:lnTo>
                    <a:pt x="6105" y="21552"/>
                  </a:lnTo>
                  <a:lnTo>
                    <a:pt x="6605" y="21026"/>
                  </a:lnTo>
                  <a:lnTo>
                    <a:pt x="7027" y="20447"/>
                  </a:lnTo>
                  <a:lnTo>
                    <a:pt x="7290" y="19763"/>
                  </a:lnTo>
                  <a:lnTo>
                    <a:pt x="7448" y="19052"/>
                  </a:lnTo>
                  <a:lnTo>
                    <a:pt x="7474" y="18658"/>
                  </a:lnTo>
                  <a:lnTo>
                    <a:pt x="7474" y="6579"/>
                  </a:lnTo>
                  <a:lnTo>
                    <a:pt x="20895" y="3895"/>
                  </a:lnTo>
                  <a:lnTo>
                    <a:pt x="20895" y="13447"/>
                  </a:lnTo>
                  <a:lnTo>
                    <a:pt x="20421" y="13131"/>
                  </a:lnTo>
                  <a:lnTo>
                    <a:pt x="19289" y="12737"/>
                  </a:lnTo>
                  <a:lnTo>
                    <a:pt x="18658" y="12684"/>
                  </a:lnTo>
                  <a:lnTo>
                    <a:pt x="18289" y="12710"/>
                  </a:lnTo>
                  <a:lnTo>
                    <a:pt x="17553" y="12842"/>
                  </a:lnTo>
                  <a:lnTo>
                    <a:pt x="16868" y="13131"/>
                  </a:lnTo>
                  <a:lnTo>
                    <a:pt x="16290" y="13552"/>
                  </a:lnTo>
                  <a:lnTo>
                    <a:pt x="15790" y="14052"/>
                  </a:lnTo>
                  <a:lnTo>
                    <a:pt x="15368" y="14631"/>
                  </a:lnTo>
                  <a:lnTo>
                    <a:pt x="15079" y="15316"/>
                  </a:lnTo>
                  <a:lnTo>
                    <a:pt x="14947" y="16052"/>
                  </a:lnTo>
                  <a:lnTo>
                    <a:pt x="14921" y="16421"/>
                  </a:lnTo>
                  <a:lnTo>
                    <a:pt x="14947" y="16816"/>
                  </a:lnTo>
                  <a:lnTo>
                    <a:pt x="15079" y="17526"/>
                  </a:lnTo>
                  <a:lnTo>
                    <a:pt x="15368" y="18210"/>
                  </a:lnTo>
                  <a:lnTo>
                    <a:pt x="15790" y="18789"/>
                  </a:lnTo>
                  <a:lnTo>
                    <a:pt x="16290" y="19316"/>
                  </a:lnTo>
                  <a:lnTo>
                    <a:pt x="16868" y="19710"/>
                  </a:lnTo>
                  <a:lnTo>
                    <a:pt x="17553" y="20000"/>
                  </a:lnTo>
                  <a:lnTo>
                    <a:pt x="18289" y="20158"/>
                  </a:lnTo>
                  <a:lnTo>
                    <a:pt x="19053" y="20158"/>
                  </a:lnTo>
                  <a:lnTo>
                    <a:pt x="19763" y="20000"/>
                  </a:lnTo>
                  <a:lnTo>
                    <a:pt x="20447" y="19710"/>
                  </a:lnTo>
                  <a:lnTo>
                    <a:pt x="21026" y="19316"/>
                  </a:lnTo>
                  <a:lnTo>
                    <a:pt x="21553" y="18789"/>
                  </a:lnTo>
                  <a:lnTo>
                    <a:pt x="21947" y="18210"/>
                  </a:lnTo>
                  <a:lnTo>
                    <a:pt x="22237" y="17526"/>
                  </a:lnTo>
                  <a:lnTo>
                    <a:pt x="22395" y="16816"/>
                  </a:lnTo>
                  <a:lnTo>
                    <a:pt x="22395" y="16421"/>
                  </a:lnTo>
                  <a:lnTo>
                    <a:pt x="22395" y="737"/>
                  </a:lnTo>
                  <a:lnTo>
                    <a:pt x="22395" y="579"/>
                  </a:lnTo>
                  <a:lnTo>
                    <a:pt x="22237" y="289"/>
                  </a:lnTo>
                  <a:lnTo>
                    <a:pt x="22132" y="158"/>
                  </a:lnTo>
                  <a:lnTo>
                    <a:pt x="21974" y="79"/>
                  </a:lnTo>
                  <a:lnTo>
                    <a:pt x="2165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1" name="Google Shape;551;p33"/>
            <p:cNvSpPr/>
            <p:nvPr/>
          </p:nvSpPr>
          <p:spPr>
            <a:xfrm>
              <a:off x="3475775" y="967700"/>
              <a:ext cx="373700" cy="1007925"/>
            </a:xfrm>
            <a:custGeom>
              <a:rect b="b" l="l" r="r" t="t"/>
              <a:pathLst>
                <a:path extrusionOk="0" h="40317" w="14948">
                  <a:moveTo>
                    <a:pt x="12763" y="1"/>
                  </a:moveTo>
                  <a:lnTo>
                    <a:pt x="12447" y="27"/>
                  </a:lnTo>
                  <a:lnTo>
                    <a:pt x="12000" y="475"/>
                  </a:lnTo>
                  <a:lnTo>
                    <a:pt x="11974" y="790"/>
                  </a:lnTo>
                  <a:lnTo>
                    <a:pt x="11974" y="26895"/>
                  </a:lnTo>
                  <a:lnTo>
                    <a:pt x="11369" y="26474"/>
                  </a:lnTo>
                  <a:lnTo>
                    <a:pt x="10053" y="25816"/>
                  </a:lnTo>
                  <a:lnTo>
                    <a:pt x="8605" y="25448"/>
                  </a:lnTo>
                  <a:lnTo>
                    <a:pt x="7079" y="25369"/>
                  </a:lnTo>
                  <a:lnTo>
                    <a:pt x="6263" y="25474"/>
                  </a:lnTo>
                  <a:lnTo>
                    <a:pt x="5658" y="25579"/>
                  </a:lnTo>
                  <a:lnTo>
                    <a:pt x="4527" y="25974"/>
                  </a:lnTo>
                  <a:lnTo>
                    <a:pt x="3474" y="26527"/>
                  </a:lnTo>
                  <a:lnTo>
                    <a:pt x="2527" y="27264"/>
                  </a:lnTo>
                  <a:lnTo>
                    <a:pt x="1711" y="28106"/>
                  </a:lnTo>
                  <a:lnTo>
                    <a:pt x="1027" y="29079"/>
                  </a:lnTo>
                  <a:lnTo>
                    <a:pt x="500" y="30158"/>
                  </a:lnTo>
                  <a:lnTo>
                    <a:pt x="158" y="31316"/>
                  </a:lnTo>
                  <a:lnTo>
                    <a:pt x="79" y="31921"/>
                  </a:lnTo>
                  <a:lnTo>
                    <a:pt x="0" y="32790"/>
                  </a:lnTo>
                  <a:lnTo>
                    <a:pt x="185" y="34474"/>
                  </a:lnTo>
                  <a:lnTo>
                    <a:pt x="711" y="36053"/>
                  </a:lnTo>
                  <a:lnTo>
                    <a:pt x="1579" y="37421"/>
                  </a:lnTo>
                  <a:lnTo>
                    <a:pt x="2711" y="38579"/>
                  </a:lnTo>
                  <a:lnTo>
                    <a:pt x="4053" y="39474"/>
                  </a:lnTo>
                  <a:lnTo>
                    <a:pt x="5579" y="40079"/>
                  </a:lnTo>
                  <a:lnTo>
                    <a:pt x="7263" y="40316"/>
                  </a:lnTo>
                  <a:lnTo>
                    <a:pt x="8132" y="40264"/>
                  </a:lnTo>
                  <a:lnTo>
                    <a:pt x="8842" y="40185"/>
                  </a:lnTo>
                  <a:lnTo>
                    <a:pt x="10211" y="39790"/>
                  </a:lnTo>
                  <a:lnTo>
                    <a:pt x="11447" y="39158"/>
                  </a:lnTo>
                  <a:lnTo>
                    <a:pt x="12526" y="38316"/>
                  </a:lnTo>
                  <a:lnTo>
                    <a:pt x="13447" y="37290"/>
                  </a:lnTo>
                  <a:lnTo>
                    <a:pt x="14158" y="36106"/>
                  </a:lnTo>
                  <a:lnTo>
                    <a:pt x="14658" y="34790"/>
                  </a:lnTo>
                  <a:lnTo>
                    <a:pt x="14921" y="33395"/>
                  </a:lnTo>
                  <a:lnTo>
                    <a:pt x="14947" y="32658"/>
                  </a:lnTo>
                  <a:lnTo>
                    <a:pt x="14947" y="764"/>
                  </a:lnTo>
                  <a:lnTo>
                    <a:pt x="14895" y="448"/>
                  </a:lnTo>
                  <a:lnTo>
                    <a:pt x="14474" y="27"/>
                  </a:lnTo>
                  <a:lnTo>
                    <a:pt x="1415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2" name="Google Shape;552;p33"/>
            <p:cNvSpPr/>
            <p:nvPr/>
          </p:nvSpPr>
          <p:spPr>
            <a:xfrm>
              <a:off x="2388300" y="3222950"/>
              <a:ext cx="2844050" cy="2255250"/>
            </a:xfrm>
            <a:custGeom>
              <a:rect b="b" l="l" r="r" t="t"/>
              <a:pathLst>
                <a:path extrusionOk="0" h="90210" w="113762">
                  <a:moveTo>
                    <a:pt x="70236" y="3290"/>
                  </a:moveTo>
                  <a:lnTo>
                    <a:pt x="71420" y="3316"/>
                  </a:lnTo>
                  <a:lnTo>
                    <a:pt x="73709" y="3527"/>
                  </a:lnTo>
                  <a:lnTo>
                    <a:pt x="75920" y="3921"/>
                  </a:lnTo>
                  <a:lnTo>
                    <a:pt x="78078" y="4500"/>
                  </a:lnTo>
                  <a:lnTo>
                    <a:pt x="80104" y="5263"/>
                  </a:lnTo>
                  <a:lnTo>
                    <a:pt x="82051" y="6184"/>
                  </a:lnTo>
                  <a:lnTo>
                    <a:pt x="83867" y="7263"/>
                  </a:lnTo>
                  <a:lnTo>
                    <a:pt x="85578" y="8500"/>
                  </a:lnTo>
                  <a:lnTo>
                    <a:pt x="87104" y="9869"/>
                  </a:lnTo>
                  <a:lnTo>
                    <a:pt x="88499" y="11342"/>
                  </a:lnTo>
                  <a:lnTo>
                    <a:pt x="89735" y="12947"/>
                  </a:lnTo>
                  <a:lnTo>
                    <a:pt x="90788" y="14658"/>
                  </a:lnTo>
                  <a:lnTo>
                    <a:pt x="91656" y="16447"/>
                  </a:lnTo>
                  <a:lnTo>
                    <a:pt x="92341" y="18316"/>
                  </a:lnTo>
                  <a:lnTo>
                    <a:pt x="92788" y="20289"/>
                  </a:lnTo>
                  <a:lnTo>
                    <a:pt x="93025" y="22289"/>
                  </a:lnTo>
                  <a:lnTo>
                    <a:pt x="93025" y="23342"/>
                  </a:lnTo>
                  <a:lnTo>
                    <a:pt x="93025" y="23842"/>
                  </a:lnTo>
                  <a:lnTo>
                    <a:pt x="93025" y="24316"/>
                  </a:lnTo>
                  <a:lnTo>
                    <a:pt x="92999" y="24605"/>
                  </a:lnTo>
                  <a:lnTo>
                    <a:pt x="93156" y="25105"/>
                  </a:lnTo>
                  <a:lnTo>
                    <a:pt x="93446" y="25553"/>
                  </a:lnTo>
                  <a:lnTo>
                    <a:pt x="93867" y="25868"/>
                  </a:lnTo>
                  <a:lnTo>
                    <a:pt x="94130" y="25974"/>
                  </a:lnTo>
                  <a:lnTo>
                    <a:pt x="95025" y="26289"/>
                  </a:lnTo>
                  <a:lnTo>
                    <a:pt x="96788" y="27053"/>
                  </a:lnTo>
                  <a:lnTo>
                    <a:pt x="98472" y="27947"/>
                  </a:lnTo>
                  <a:lnTo>
                    <a:pt x="100051" y="28974"/>
                  </a:lnTo>
                  <a:lnTo>
                    <a:pt x="101551" y="30105"/>
                  </a:lnTo>
                  <a:lnTo>
                    <a:pt x="102946" y="31368"/>
                  </a:lnTo>
                  <a:lnTo>
                    <a:pt x="104235" y="32710"/>
                  </a:lnTo>
                  <a:lnTo>
                    <a:pt x="105419" y="34158"/>
                  </a:lnTo>
                  <a:lnTo>
                    <a:pt x="106498" y="35710"/>
                  </a:lnTo>
                  <a:lnTo>
                    <a:pt x="107446" y="37342"/>
                  </a:lnTo>
                  <a:lnTo>
                    <a:pt x="108288" y="39026"/>
                  </a:lnTo>
                  <a:lnTo>
                    <a:pt x="108998" y="40816"/>
                  </a:lnTo>
                  <a:lnTo>
                    <a:pt x="109577" y="42631"/>
                  </a:lnTo>
                  <a:lnTo>
                    <a:pt x="110025" y="44526"/>
                  </a:lnTo>
                  <a:lnTo>
                    <a:pt x="110314" y="46473"/>
                  </a:lnTo>
                  <a:lnTo>
                    <a:pt x="110472" y="48447"/>
                  </a:lnTo>
                  <a:lnTo>
                    <a:pt x="110472" y="49447"/>
                  </a:lnTo>
                  <a:lnTo>
                    <a:pt x="110472" y="50736"/>
                  </a:lnTo>
                  <a:lnTo>
                    <a:pt x="110209" y="53210"/>
                  </a:lnTo>
                  <a:lnTo>
                    <a:pt x="109735" y="55631"/>
                  </a:lnTo>
                  <a:lnTo>
                    <a:pt x="109051" y="57947"/>
                  </a:lnTo>
                  <a:lnTo>
                    <a:pt x="108130" y="60157"/>
                  </a:lnTo>
                  <a:lnTo>
                    <a:pt x="107051" y="62263"/>
                  </a:lnTo>
                  <a:lnTo>
                    <a:pt x="105761" y="64236"/>
                  </a:lnTo>
                  <a:lnTo>
                    <a:pt x="104288" y="66052"/>
                  </a:lnTo>
                  <a:lnTo>
                    <a:pt x="102683" y="67736"/>
                  </a:lnTo>
                  <a:lnTo>
                    <a:pt x="100919" y="69236"/>
                  </a:lnTo>
                  <a:lnTo>
                    <a:pt x="99025" y="70578"/>
                  </a:lnTo>
                  <a:lnTo>
                    <a:pt x="96998" y="71736"/>
                  </a:lnTo>
                  <a:lnTo>
                    <a:pt x="94867" y="72657"/>
                  </a:lnTo>
                  <a:lnTo>
                    <a:pt x="92630" y="73394"/>
                  </a:lnTo>
                  <a:lnTo>
                    <a:pt x="90314" y="73868"/>
                  </a:lnTo>
                  <a:lnTo>
                    <a:pt x="87920" y="74131"/>
                  </a:lnTo>
                  <a:lnTo>
                    <a:pt x="86683" y="74157"/>
                  </a:lnTo>
                  <a:lnTo>
                    <a:pt x="85314" y="74131"/>
                  </a:lnTo>
                  <a:lnTo>
                    <a:pt x="82604" y="73815"/>
                  </a:lnTo>
                  <a:lnTo>
                    <a:pt x="79972" y="73184"/>
                  </a:lnTo>
                  <a:lnTo>
                    <a:pt x="77446" y="72236"/>
                  </a:lnTo>
                  <a:lnTo>
                    <a:pt x="76209" y="71631"/>
                  </a:lnTo>
                  <a:lnTo>
                    <a:pt x="75894" y="71499"/>
                  </a:lnTo>
                  <a:lnTo>
                    <a:pt x="75236" y="71473"/>
                  </a:lnTo>
                  <a:lnTo>
                    <a:pt x="74894" y="71552"/>
                  </a:lnTo>
                  <a:lnTo>
                    <a:pt x="74578" y="71684"/>
                  </a:lnTo>
                  <a:lnTo>
                    <a:pt x="74104" y="72157"/>
                  </a:lnTo>
                  <a:lnTo>
                    <a:pt x="73946" y="72447"/>
                  </a:lnTo>
                  <a:lnTo>
                    <a:pt x="73578" y="73262"/>
                  </a:lnTo>
                  <a:lnTo>
                    <a:pt x="72762" y="74841"/>
                  </a:lnTo>
                  <a:lnTo>
                    <a:pt x="71841" y="76341"/>
                  </a:lnTo>
                  <a:lnTo>
                    <a:pt x="70815" y="77736"/>
                  </a:lnTo>
                  <a:lnTo>
                    <a:pt x="69130" y="79710"/>
                  </a:lnTo>
                  <a:lnTo>
                    <a:pt x="66578" y="81999"/>
                  </a:lnTo>
                  <a:lnTo>
                    <a:pt x="63762" y="83868"/>
                  </a:lnTo>
                  <a:lnTo>
                    <a:pt x="61473" y="84999"/>
                  </a:lnTo>
                  <a:lnTo>
                    <a:pt x="59867" y="85604"/>
                  </a:lnTo>
                  <a:lnTo>
                    <a:pt x="58236" y="86131"/>
                  </a:lnTo>
                  <a:lnTo>
                    <a:pt x="56552" y="86499"/>
                  </a:lnTo>
                  <a:lnTo>
                    <a:pt x="54841" y="86762"/>
                  </a:lnTo>
                  <a:lnTo>
                    <a:pt x="53104" y="86894"/>
                  </a:lnTo>
                  <a:lnTo>
                    <a:pt x="52210" y="86894"/>
                  </a:lnTo>
                  <a:lnTo>
                    <a:pt x="50789" y="86868"/>
                  </a:lnTo>
                  <a:lnTo>
                    <a:pt x="47999" y="86525"/>
                  </a:lnTo>
                  <a:lnTo>
                    <a:pt x="45262" y="85841"/>
                  </a:lnTo>
                  <a:lnTo>
                    <a:pt x="42657" y="84841"/>
                  </a:lnTo>
                  <a:lnTo>
                    <a:pt x="40184" y="83526"/>
                  </a:lnTo>
                  <a:lnTo>
                    <a:pt x="37842" y="81920"/>
                  </a:lnTo>
                  <a:lnTo>
                    <a:pt x="35736" y="80052"/>
                  </a:lnTo>
                  <a:lnTo>
                    <a:pt x="33815" y="77894"/>
                  </a:lnTo>
                  <a:lnTo>
                    <a:pt x="32947" y="76710"/>
                  </a:lnTo>
                  <a:lnTo>
                    <a:pt x="32710" y="76420"/>
                  </a:lnTo>
                  <a:lnTo>
                    <a:pt x="31999" y="76052"/>
                  </a:lnTo>
                  <a:lnTo>
                    <a:pt x="31605" y="76026"/>
                  </a:lnTo>
                  <a:lnTo>
                    <a:pt x="31447" y="76026"/>
                  </a:lnTo>
                  <a:lnTo>
                    <a:pt x="31315" y="76052"/>
                  </a:lnTo>
                  <a:lnTo>
                    <a:pt x="30263" y="76236"/>
                  </a:lnTo>
                  <a:lnTo>
                    <a:pt x="28157" y="76420"/>
                  </a:lnTo>
                  <a:lnTo>
                    <a:pt x="27079" y="76447"/>
                  </a:lnTo>
                  <a:lnTo>
                    <a:pt x="25868" y="76420"/>
                  </a:lnTo>
                  <a:lnTo>
                    <a:pt x="23473" y="76157"/>
                  </a:lnTo>
                  <a:lnTo>
                    <a:pt x="21131" y="75684"/>
                  </a:lnTo>
                  <a:lnTo>
                    <a:pt x="18894" y="74947"/>
                  </a:lnTo>
                  <a:lnTo>
                    <a:pt x="16763" y="73999"/>
                  </a:lnTo>
                  <a:lnTo>
                    <a:pt x="14763" y="72868"/>
                  </a:lnTo>
                  <a:lnTo>
                    <a:pt x="12842" y="71526"/>
                  </a:lnTo>
                  <a:lnTo>
                    <a:pt x="11079" y="70026"/>
                  </a:lnTo>
                  <a:lnTo>
                    <a:pt x="9474" y="68341"/>
                  </a:lnTo>
                  <a:lnTo>
                    <a:pt x="8026" y="66526"/>
                  </a:lnTo>
                  <a:lnTo>
                    <a:pt x="6737" y="64552"/>
                  </a:lnTo>
                  <a:lnTo>
                    <a:pt x="5631" y="62447"/>
                  </a:lnTo>
                  <a:lnTo>
                    <a:pt x="4737" y="60236"/>
                  </a:lnTo>
                  <a:lnTo>
                    <a:pt x="4026" y="57894"/>
                  </a:lnTo>
                  <a:lnTo>
                    <a:pt x="3553" y="55500"/>
                  </a:lnTo>
                  <a:lnTo>
                    <a:pt x="3316" y="53000"/>
                  </a:lnTo>
                  <a:lnTo>
                    <a:pt x="3289" y="51736"/>
                  </a:lnTo>
                  <a:lnTo>
                    <a:pt x="3289" y="50842"/>
                  </a:lnTo>
                  <a:lnTo>
                    <a:pt x="3421" y="49079"/>
                  </a:lnTo>
                  <a:lnTo>
                    <a:pt x="3816" y="46447"/>
                  </a:lnTo>
                  <a:lnTo>
                    <a:pt x="4763" y="43105"/>
                  </a:lnTo>
                  <a:lnTo>
                    <a:pt x="6158" y="39947"/>
                  </a:lnTo>
                  <a:lnTo>
                    <a:pt x="7947" y="37026"/>
                  </a:lnTo>
                  <a:lnTo>
                    <a:pt x="10105" y="34395"/>
                  </a:lnTo>
                  <a:lnTo>
                    <a:pt x="12631" y="32079"/>
                  </a:lnTo>
                  <a:lnTo>
                    <a:pt x="14737" y="30605"/>
                  </a:lnTo>
                  <a:lnTo>
                    <a:pt x="16237" y="29737"/>
                  </a:lnTo>
                  <a:lnTo>
                    <a:pt x="17000" y="29368"/>
                  </a:lnTo>
                  <a:lnTo>
                    <a:pt x="17394" y="29131"/>
                  </a:lnTo>
                  <a:lnTo>
                    <a:pt x="17868" y="28395"/>
                  </a:lnTo>
                  <a:lnTo>
                    <a:pt x="17921" y="27947"/>
                  </a:lnTo>
                  <a:lnTo>
                    <a:pt x="18000" y="27000"/>
                  </a:lnTo>
                  <a:lnTo>
                    <a:pt x="18289" y="25105"/>
                  </a:lnTo>
                  <a:lnTo>
                    <a:pt x="18789" y="23263"/>
                  </a:lnTo>
                  <a:lnTo>
                    <a:pt x="19473" y="21474"/>
                  </a:lnTo>
                  <a:lnTo>
                    <a:pt x="20342" y="19763"/>
                  </a:lnTo>
                  <a:lnTo>
                    <a:pt x="21421" y="18105"/>
                  </a:lnTo>
                  <a:lnTo>
                    <a:pt x="22658" y="16553"/>
                  </a:lnTo>
                  <a:lnTo>
                    <a:pt x="24079" y="15105"/>
                  </a:lnTo>
                  <a:lnTo>
                    <a:pt x="24842" y="14421"/>
                  </a:lnTo>
                  <a:lnTo>
                    <a:pt x="25657" y="13737"/>
                  </a:lnTo>
                  <a:lnTo>
                    <a:pt x="27394" y="12526"/>
                  </a:lnTo>
                  <a:lnTo>
                    <a:pt x="29236" y="11474"/>
                  </a:lnTo>
                  <a:lnTo>
                    <a:pt x="31157" y="10579"/>
                  </a:lnTo>
                  <a:lnTo>
                    <a:pt x="33184" y="9869"/>
                  </a:lnTo>
                  <a:lnTo>
                    <a:pt x="35263" y="9316"/>
                  </a:lnTo>
                  <a:lnTo>
                    <a:pt x="37420" y="8948"/>
                  </a:lnTo>
                  <a:lnTo>
                    <a:pt x="39605" y="8763"/>
                  </a:lnTo>
                  <a:lnTo>
                    <a:pt x="42052" y="8763"/>
                  </a:lnTo>
                  <a:lnTo>
                    <a:pt x="44683" y="9026"/>
                  </a:lnTo>
                  <a:lnTo>
                    <a:pt x="47236" y="9553"/>
                  </a:lnTo>
                  <a:lnTo>
                    <a:pt x="49710" y="10342"/>
                  </a:lnTo>
                  <a:lnTo>
                    <a:pt x="50894" y="10842"/>
                  </a:lnTo>
                  <a:lnTo>
                    <a:pt x="51131" y="10947"/>
                  </a:lnTo>
                  <a:lnTo>
                    <a:pt x="51631" y="11000"/>
                  </a:lnTo>
                  <a:lnTo>
                    <a:pt x="52131" y="10895"/>
                  </a:lnTo>
                  <a:lnTo>
                    <a:pt x="52552" y="10658"/>
                  </a:lnTo>
                  <a:lnTo>
                    <a:pt x="52736" y="10474"/>
                  </a:lnTo>
                  <a:lnTo>
                    <a:pt x="53578" y="9632"/>
                  </a:lnTo>
                  <a:lnTo>
                    <a:pt x="55394" y="8105"/>
                  </a:lnTo>
                  <a:lnTo>
                    <a:pt x="57394" y="6790"/>
                  </a:lnTo>
                  <a:lnTo>
                    <a:pt x="59499" y="5658"/>
                  </a:lnTo>
                  <a:lnTo>
                    <a:pt x="61736" y="4737"/>
                  </a:lnTo>
                  <a:lnTo>
                    <a:pt x="64078" y="4027"/>
                  </a:lnTo>
                  <a:lnTo>
                    <a:pt x="66499" y="3553"/>
                  </a:lnTo>
                  <a:lnTo>
                    <a:pt x="68973" y="3316"/>
                  </a:lnTo>
                  <a:lnTo>
                    <a:pt x="70236" y="3290"/>
                  </a:lnTo>
                  <a:close/>
                  <a:moveTo>
                    <a:pt x="70236" y="0"/>
                  </a:moveTo>
                  <a:lnTo>
                    <a:pt x="68867" y="27"/>
                  </a:lnTo>
                  <a:lnTo>
                    <a:pt x="66209" y="263"/>
                  </a:lnTo>
                  <a:lnTo>
                    <a:pt x="63604" y="763"/>
                  </a:lnTo>
                  <a:lnTo>
                    <a:pt x="61078" y="1474"/>
                  </a:lnTo>
                  <a:lnTo>
                    <a:pt x="58657" y="2421"/>
                  </a:lnTo>
                  <a:lnTo>
                    <a:pt x="56341" y="3579"/>
                  </a:lnTo>
                  <a:lnTo>
                    <a:pt x="54157" y="4948"/>
                  </a:lnTo>
                  <a:lnTo>
                    <a:pt x="52131" y="6526"/>
                  </a:lnTo>
                  <a:lnTo>
                    <a:pt x="51183" y="7395"/>
                  </a:lnTo>
                  <a:lnTo>
                    <a:pt x="49947" y="6948"/>
                  </a:lnTo>
                  <a:lnTo>
                    <a:pt x="47394" y="6211"/>
                  </a:lnTo>
                  <a:lnTo>
                    <a:pt x="44762" y="5737"/>
                  </a:lnTo>
                  <a:lnTo>
                    <a:pt x="42078" y="5500"/>
                  </a:lnTo>
                  <a:lnTo>
                    <a:pt x="40710" y="5474"/>
                  </a:lnTo>
                  <a:lnTo>
                    <a:pt x="39447" y="5474"/>
                  </a:lnTo>
                  <a:lnTo>
                    <a:pt x="36947" y="5711"/>
                  </a:lnTo>
                  <a:lnTo>
                    <a:pt x="34526" y="6105"/>
                  </a:lnTo>
                  <a:lnTo>
                    <a:pt x="32184" y="6737"/>
                  </a:lnTo>
                  <a:lnTo>
                    <a:pt x="29921" y="7526"/>
                  </a:lnTo>
                  <a:lnTo>
                    <a:pt x="27789" y="8500"/>
                  </a:lnTo>
                  <a:lnTo>
                    <a:pt x="25789" y="9632"/>
                  </a:lnTo>
                  <a:lnTo>
                    <a:pt x="23894" y="10921"/>
                  </a:lnTo>
                  <a:lnTo>
                    <a:pt x="22158" y="12369"/>
                  </a:lnTo>
                  <a:lnTo>
                    <a:pt x="20552" y="13921"/>
                  </a:lnTo>
                  <a:lnTo>
                    <a:pt x="19131" y="15632"/>
                  </a:lnTo>
                  <a:lnTo>
                    <a:pt x="17868" y="17447"/>
                  </a:lnTo>
                  <a:lnTo>
                    <a:pt x="16816" y="19368"/>
                  </a:lnTo>
                  <a:lnTo>
                    <a:pt x="15947" y="21395"/>
                  </a:lnTo>
                  <a:lnTo>
                    <a:pt x="15263" y="23526"/>
                  </a:lnTo>
                  <a:lnTo>
                    <a:pt x="14842" y="25710"/>
                  </a:lnTo>
                  <a:lnTo>
                    <a:pt x="14710" y="26842"/>
                  </a:lnTo>
                  <a:lnTo>
                    <a:pt x="13868" y="27289"/>
                  </a:lnTo>
                  <a:lnTo>
                    <a:pt x="12263" y="28289"/>
                  </a:lnTo>
                  <a:lnTo>
                    <a:pt x="10737" y="29395"/>
                  </a:lnTo>
                  <a:lnTo>
                    <a:pt x="9316" y="30605"/>
                  </a:lnTo>
                  <a:lnTo>
                    <a:pt x="7974" y="31921"/>
                  </a:lnTo>
                  <a:lnTo>
                    <a:pt x="6710" y="33316"/>
                  </a:lnTo>
                  <a:lnTo>
                    <a:pt x="5553" y="34789"/>
                  </a:lnTo>
                  <a:lnTo>
                    <a:pt x="4474" y="36316"/>
                  </a:lnTo>
                  <a:lnTo>
                    <a:pt x="3526" y="37947"/>
                  </a:lnTo>
                  <a:lnTo>
                    <a:pt x="2658" y="39631"/>
                  </a:lnTo>
                  <a:lnTo>
                    <a:pt x="1921" y="41368"/>
                  </a:lnTo>
                  <a:lnTo>
                    <a:pt x="1289" y="43184"/>
                  </a:lnTo>
                  <a:lnTo>
                    <a:pt x="789" y="45026"/>
                  </a:lnTo>
                  <a:lnTo>
                    <a:pt x="395" y="46894"/>
                  </a:lnTo>
                  <a:lnTo>
                    <a:pt x="132" y="48815"/>
                  </a:lnTo>
                  <a:lnTo>
                    <a:pt x="0" y="50763"/>
                  </a:lnTo>
                  <a:lnTo>
                    <a:pt x="0" y="51736"/>
                  </a:lnTo>
                  <a:lnTo>
                    <a:pt x="26" y="53184"/>
                  </a:lnTo>
                  <a:lnTo>
                    <a:pt x="289" y="56000"/>
                  </a:lnTo>
                  <a:lnTo>
                    <a:pt x="842" y="58736"/>
                  </a:lnTo>
                  <a:lnTo>
                    <a:pt x="1632" y="61368"/>
                  </a:lnTo>
                  <a:lnTo>
                    <a:pt x="2658" y="63868"/>
                  </a:lnTo>
                  <a:lnTo>
                    <a:pt x="3921" y="66263"/>
                  </a:lnTo>
                  <a:lnTo>
                    <a:pt x="5368" y="68473"/>
                  </a:lnTo>
                  <a:lnTo>
                    <a:pt x="7026" y="70552"/>
                  </a:lnTo>
                  <a:lnTo>
                    <a:pt x="8868" y="72447"/>
                  </a:lnTo>
                  <a:lnTo>
                    <a:pt x="10895" y="74184"/>
                  </a:lnTo>
                  <a:lnTo>
                    <a:pt x="13052" y="75684"/>
                  </a:lnTo>
                  <a:lnTo>
                    <a:pt x="15342" y="76973"/>
                  </a:lnTo>
                  <a:lnTo>
                    <a:pt x="17789" y="78052"/>
                  </a:lnTo>
                  <a:lnTo>
                    <a:pt x="20315" y="78868"/>
                  </a:lnTo>
                  <a:lnTo>
                    <a:pt x="22973" y="79420"/>
                  </a:lnTo>
                  <a:lnTo>
                    <a:pt x="25684" y="79710"/>
                  </a:lnTo>
                  <a:lnTo>
                    <a:pt x="27079" y="79736"/>
                  </a:lnTo>
                  <a:lnTo>
                    <a:pt x="28026" y="79710"/>
                  </a:lnTo>
                  <a:lnTo>
                    <a:pt x="29947" y="79578"/>
                  </a:lnTo>
                  <a:lnTo>
                    <a:pt x="30868" y="79447"/>
                  </a:lnTo>
                  <a:lnTo>
                    <a:pt x="31842" y="80710"/>
                  </a:lnTo>
                  <a:lnTo>
                    <a:pt x="34026" y="82973"/>
                  </a:lnTo>
                  <a:lnTo>
                    <a:pt x="36394" y="84947"/>
                  </a:lnTo>
                  <a:lnTo>
                    <a:pt x="38973" y="86631"/>
                  </a:lnTo>
                  <a:lnTo>
                    <a:pt x="41710" y="88025"/>
                  </a:lnTo>
                  <a:lnTo>
                    <a:pt x="44605" y="89078"/>
                  </a:lnTo>
                  <a:lnTo>
                    <a:pt x="47578" y="89789"/>
                  </a:lnTo>
                  <a:lnTo>
                    <a:pt x="50657" y="90157"/>
                  </a:lnTo>
                  <a:lnTo>
                    <a:pt x="52236" y="90210"/>
                  </a:lnTo>
                  <a:lnTo>
                    <a:pt x="53183" y="90183"/>
                  </a:lnTo>
                  <a:lnTo>
                    <a:pt x="55052" y="90052"/>
                  </a:lnTo>
                  <a:lnTo>
                    <a:pt x="56920" y="89789"/>
                  </a:lnTo>
                  <a:lnTo>
                    <a:pt x="58736" y="89394"/>
                  </a:lnTo>
                  <a:lnTo>
                    <a:pt x="60499" y="88894"/>
                  </a:lnTo>
                  <a:lnTo>
                    <a:pt x="62236" y="88236"/>
                  </a:lnTo>
                  <a:lnTo>
                    <a:pt x="63920" y="87499"/>
                  </a:lnTo>
                  <a:lnTo>
                    <a:pt x="65525" y="86631"/>
                  </a:lnTo>
                  <a:lnTo>
                    <a:pt x="67104" y="85657"/>
                  </a:lnTo>
                  <a:lnTo>
                    <a:pt x="68578" y="84604"/>
                  </a:lnTo>
                  <a:lnTo>
                    <a:pt x="69999" y="83420"/>
                  </a:lnTo>
                  <a:lnTo>
                    <a:pt x="71341" y="82131"/>
                  </a:lnTo>
                  <a:lnTo>
                    <a:pt x="72604" y="80789"/>
                  </a:lnTo>
                  <a:lnTo>
                    <a:pt x="73762" y="79315"/>
                  </a:lnTo>
                  <a:lnTo>
                    <a:pt x="74841" y="77762"/>
                  </a:lnTo>
                  <a:lnTo>
                    <a:pt x="75815" y="76157"/>
                  </a:lnTo>
                  <a:lnTo>
                    <a:pt x="76236" y="75289"/>
                  </a:lnTo>
                  <a:lnTo>
                    <a:pt x="77499" y="75815"/>
                  </a:lnTo>
                  <a:lnTo>
                    <a:pt x="80025" y="76631"/>
                  </a:lnTo>
                  <a:lnTo>
                    <a:pt x="82657" y="77157"/>
                  </a:lnTo>
                  <a:lnTo>
                    <a:pt x="85314" y="77420"/>
                  </a:lnTo>
                  <a:lnTo>
                    <a:pt x="86683" y="77447"/>
                  </a:lnTo>
                  <a:lnTo>
                    <a:pt x="88078" y="77420"/>
                  </a:lnTo>
                  <a:lnTo>
                    <a:pt x="90814" y="77131"/>
                  </a:lnTo>
                  <a:lnTo>
                    <a:pt x="93446" y="76578"/>
                  </a:lnTo>
                  <a:lnTo>
                    <a:pt x="95998" y="75762"/>
                  </a:lnTo>
                  <a:lnTo>
                    <a:pt x="98419" y="74684"/>
                  </a:lnTo>
                  <a:lnTo>
                    <a:pt x="100735" y="73394"/>
                  </a:lnTo>
                  <a:lnTo>
                    <a:pt x="102893" y="71894"/>
                  </a:lnTo>
                  <a:lnTo>
                    <a:pt x="104893" y="70184"/>
                  </a:lnTo>
                  <a:lnTo>
                    <a:pt x="106735" y="68289"/>
                  </a:lnTo>
                  <a:lnTo>
                    <a:pt x="108393" y="66210"/>
                  </a:lnTo>
                  <a:lnTo>
                    <a:pt x="109840" y="63973"/>
                  </a:lnTo>
                  <a:lnTo>
                    <a:pt x="111103" y="61578"/>
                  </a:lnTo>
                  <a:lnTo>
                    <a:pt x="112130" y="59078"/>
                  </a:lnTo>
                  <a:lnTo>
                    <a:pt x="112919" y="56447"/>
                  </a:lnTo>
                  <a:lnTo>
                    <a:pt x="113472" y="53710"/>
                  </a:lnTo>
                  <a:lnTo>
                    <a:pt x="113735" y="50894"/>
                  </a:lnTo>
                  <a:lnTo>
                    <a:pt x="113761" y="49447"/>
                  </a:lnTo>
                  <a:lnTo>
                    <a:pt x="113761" y="48368"/>
                  </a:lnTo>
                  <a:lnTo>
                    <a:pt x="113603" y="46210"/>
                  </a:lnTo>
                  <a:lnTo>
                    <a:pt x="113288" y="44079"/>
                  </a:lnTo>
                  <a:lnTo>
                    <a:pt x="112814" y="42000"/>
                  </a:lnTo>
                  <a:lnTo>
                    <a:pt x="112209" y="40000"/>
                  </a:lnTo>
                  <a:lnTo>
                    <a:pt x="111446" y="38052"/>
                  </a:lnTo>
                  <a:lnTo>
                    <a:pt x="110551" y="36184"/>
                  </a:lnTo>
                  <a:lnTo>
                    <a:pt x="109551" y="34368"/>
                  </a:lnTo>
                  <a:lnTo>
                    <a:pt x="108393" y="32658"/>
                  </a:lnTo>
                  <a:lnTo>
                    <a:pt x="107130" y="31052"/>
                  </a:lnTo>
                  <a:lnTo>
                    <a:pt x="105761" y="29526"/>
                  </a:lnTo>
                  <a:lnTo>
                    <a:pt x="104261" y="28105"/>
                  </a:lnTo>
                  <a:lnTo>
                    <a:pt x="102656" y="26816"/>
                  </a:lnTo>
                  <a:lnTo>
                    <a:pt x="100972" y="25632"/>
                  </a:lnTo>
                  <a:lnTo>
                    <a:pt x="99183" y="24579"/>
                  </a:lnTo>
                  <a:lnTo>
                    <a:pt x="97288" y="23684"/>
                  </a:lnTo>
                  <a:lnTo>
                    <a:pt x="96314" y="23289"/>
                  </a:lnTo>
                  <a:lnTo>
                    <a:pt x="96314" y="22079"/>
                  </a:lnTo>
                  <a:lnTo>
                    <a:pt x="96025" y="19737"/>
                  </a:lnTo>
                  <a:lnTo>
                    <a:pt x="95498" y="17474"/>
                  </a:lnTo>
                  <a:lnTo>
                    <a:pt x="94735" y="15290"/>
                  </a:lnTo>
                  <a:lnTo>
                    <a:pt x="93735" y="13184"/>
                  </a:lnTo>
                  <a:lnTo>
                    <a:pt x="92525" y="11211"/>
                  </a:lnTo>
                  <a:lnTo>
                    <a:pt x="91130" y="9369"/>
                  </a:lnTo>
                  <a:lnTo>
                    <a:pt x="89525" y="7632"/>
                  </a:lnTo>
                  <a:lnTo>
                    <a:pt x="87762" y="6053"/>
                  </a:lnTo>
                  <a:lnTo>
                    <a:pt x="85814" y="4632"/>
                  </a:lnTo>
                  <a:lnTo>
                    <a:pt x="83735" y="3369"/>
                  </a:lnTo>
                  <a:lnTo>
                    <a:pt x="81525" y="2290"/>
                  </a:lnTo>
                  <a:lnTo>
                    <a:pt x="79183" y="1421"/>
                  </a:lnTo>
                  <a:lnTo>
                    <a:pt x="76736" y="737"/>
                  </a:lnTo>
                  <a:lnTo>
                    <a:pt x="74209" y="263"/>
                  </a:lnTo>
                  <a:lnTo>
                    <a:pt x="71578" y="27"/>
                  </a:lnTo>
                  <a:lnTo>
                    <a:pt x="7023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34"/>
          <p:cNvSpPr/>
          <p:nvPr/>
        </p:nvSpPr>
        <p:spPr>
          <a:xfrm>
            <a:off x="213050" y="2088450"/>
            <a:ext cx="1392900" cy="1392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6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10</a:t>
            </a:r>
            <a:endParaRPr sz="56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58" name="Google Shape;558;p34"/>
          <p:cNvSpPr txBox="1"/>
          <p:nvPr>
            <p:ph type="title"/>
          </p:nvPr>
        </p:nvSpPr>
        <p:spPr>
          <a:xfrm>
            <a:off x="1816250" y="402750"/>
            <a:ext cx="50319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Total freedom. Think </a:t>
            </a:r>
            <a:b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beyond all constraints.</a:t>
            </a:r>
            <a:endParaRPr b="1" sz="2500">
              <a:solidFill>
                <a:schemeClr val="lt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559" name="Google Shape;559;p34"/>
          <p:cNvGrpSpPr/>
          <p:nvPr/>
        </p:nvGrpSpPr>
        <p:grpSpPr>
          <a:xfrm>
            <a:off x="8235684" y="3528680"/>
            <a:ext cx="689970" cy="1393004"/>
            <a:chOff x="2519875" y="252800"/>
            <a:chExt cx="2585125" cy="5219200"/>
          </a:xfrm>
        </p:grpSpPr>
        <p:sp>
          <p:nvSpPr>
            <p:cNvPr id="560" name="Google Shape;560;p34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4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34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34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34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34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34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34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34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34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34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34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34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34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34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4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6" name="Google Shape;576;p34"/>
          <p:cNvSpPr/>
          <p:nvPr/>
        </p:nvSpPr>
        <p:spPr>
          <a:xfrm>
            <a:off x="5316200" y="1478850"/>
            <a:ext cx="3460800" cy="3229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Freedom!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77" name="Google Shape;577;p34"/>
          <p:cNvSpPr txBox="1"/>
          <p:nvPr>
            <p:ph type="title"/>
          </p:nvPr>
        </p:nvSpPr>
        <p:spPr>
          <a:xfrm>
            <a:off x="1879350" y="1489600"/>
            <a:ext cx="3135900" cy="100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</a:rPr>
              <a:t>Choose you dream presenter, dream location or the Hollywood style sequence that says it all!</a:t>
            </a:r>
            <a:endParaRPr b="1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578" name="Google Shape;578;p34"/>
          <p:cNvGrpSpPr/>
          <p:nvPr/>
        </p:nvGrpSpPr>
        <p:grpSpPr>
          <a:xfrm>
            <a:off x="1879285" y="2776941"/>
            <a:ext cx="1705618" cy="2227301"/>
            <a:chOff x="1804225" y="238125"/>
            <a:chExt cx="4012275" cy="5239475"/>
          </a:xfrm>
        </p:grpSpPr>
        <p:sp>
          <p:nvSpPr>
            <p:cNvPr id="579" name="Google Shape;579;p34"/>
            <p:cNvSpPr/>
            <p:nvPr/>
          </p:nvSpPr>
          <p:spPr>
            <a:xfrm>
              <a:off x="3071675" y="3355350"/>
              <a:ext cx="854800" cy="471625"/>
            </a:xfrm>
            <a:custGeom>
              <a:rect b="b" l="l" r="r" t="t"/>
              <a:pathLst>
                <a:path extrusionOk="0" h="18865" w="34192">
                  <a:moveTo>
                    <a:pt x="1725" y="0"/>
                  </a:moveTo>
                  <a:lnTo>
                    <a:pt x="1380" y="29"/>
                  </a:lnTo>
                  <a:lnTo>
                    <a:pt x="748" y="288"/>
                  </a:lnTo>
                  <a:lnTo>
                    <a:pt x="288" y="776"/>
                  </a:lnTo>
                  <a:lnTo>
                    <a:pt x="0" y="1409"/>
                  </a:lnTo>
                  <a:lnTo>
                    <a:pt x="0" y="1754"/>
                  </a:lnTo>
                  <a:lnTo>
                    <a:pt x="0" y="2646"/>
                  </a:lnTo>
                  <a:lnTo>
                    <a:pt x="173" y="4371"/>
                  </a:lnTo>
                  <a:lnTo>
                    <a:pt x="518" y="6039"/>
                  </a:lnTo>
                  <a:lnTo>
                    <a:pt x="1035" y="7621"/>
                  </a:lnTo>
                  <a:lnTo>
                    <a:pt x="1668" y="9173"/>
                  </a:lnTo>
                  <a:lnTo>
                    <a:pt x="2473" y="10611"/>
                  </a:lnTo>
                  <a:lnTo>
                    <a:pt x="3393" y="11992"/>
                  </a:lnTo>
                  <a:lnTo>
                    <a:pt x="4429" y="13257"/>
                  </a:lnTo>
                  <a:lnTo>
                    <a:pt x="5579" y="14407"/>
                  </a:lnTo>
                  <a:lnTo>
                    <a:pt x="6873" y="15471"/>
                  </a:lnTo>
                  <a:lnTo>
                    <a:pt x="8224" y="16391"/>
                  </a:lnTo>
                  <a:lnTo>
                    <a:pt x="9691" y="17168"/>
                  </a:lnTo>
                  <a:lnTo>
                    <a:pt x="11215" y="17829"/>
                  </a:lnTo>
                  <a:lnTo>
                    <a:pt x="12825" y="18318"/>
                  </a:lnTo>
                  <a:lnTo>
                    <a:pt x="14493" y="18663"/>
                  </a:lnTo>
                  <a:lnTo>
                    <a:pt x="16219" y="18836"/>
                  </a:lnTo>
                  <a:lnTo>
                    <a:pt x="17081" y="18864"/>
                  </a:lnTo>
                  <a:lnTo>
                    <a:pt x="17973" y="18836"/>
                  </a:lnTo>
                  <a:lnTo>
                    <a:pt x="19698" y="18663"/>
                  </a:lnTo>
                  <a:lnTo>
                    <a:pt x="21366" y="18318"/>
                  </a:lnTo>
                  <a:lnTo>
                    <a:pt x="22948" y="17829"/>
                  </a:lnTo>
                  <a:lnTo>
                    <a:pt x="24501" y="17168"/>
                  </a:lnTo>
                  <a:lnTo>
                    <a:pt x="25938" y="16391"/>
                  </a:lnTo>
                  <a:lnTo>
                    <a:pt x="27319" y="15471"/>
                  </a:lnTo>
                  <a:lnTo>
                    <a:pt x="28584" y="14407"/>
                  </a:lnTo>
                  <a:lnTo>
                    <a:pt x="29734" y="13257"/>
                  </a:lnTo>
                  <a:lnTo>
                    <a:pt x="30798" y="11992"/>
                  </a:lnTo>
                  <a:lnTo>
                    <a:pt x="31719" y="10611"/>
                  </a:lnTo>
                  <a:lnTo>
                    <a:pt x="32495" y="9173"/>
                  </a:lnTo>
                  <a:lnTo>
                    <a:pt x="33156" y="7621"/>
                  </a:lnTo>
                  <a:lnTo>
                    <a:pt x="33645" y="6039"/>
                  </a:lnTo>
                  <a:lnTo>
                    <a:pt x="33990" y="4371"/>
                  </a:lnTo>
                  <a:lnTo>
                    <a:pt x="34163" y="2646"/>
                  </a:lnTo>
                  <a:lnTo>
                    <a:pt x="34192" y="1754"/>
                  </a:lnTo>
                  <a:lnTo>
                    <a:pt x="34163" y="1409"/>
                  </a:lnTo>
                  <a:lnTo>
                    <a:pt x="33904" y="776"/>
                  </a:lnTo>
                  <a:lnTo>
                    <a:pt x="33415" y="288"/>
                  </a:lnTo>
                  <a:lnTo>
                    <a:pt x="32782" y="29"/>
                  </a:lnTo>
                  <a:lnTo>
                    <a:pt x="32437" y="0"/>
                  </a:lnTo>
                  <a:lnTo>
                    <a:pt x="32064" y="29"/>
                  </a:lnTo>
                  <a:lnTo>
                    <a:pt x="31460" y="288"/>
                  </a:lnTo>
                  <a:lnTo>
                    <a:pt x="30971" y="776"/>
                  </a:lnTo>
                  <a:lnTo>
                    <a:pt x="30712" y="1409"/>
                  </a:lnTo>
                  <a:lnTo>
                    <a:pt x="30683" y="1754"/>
                  </a:lnTo>
                  <a:lnTo>
                    <a:pt x="30683" y="2444"/>
                  </a:lnTo>
                  <a:lnTo>
                    <a:pt x="30539" y="3825"/>
                  </a:lnTo>
                  <a:lnTo>
                    <a:pt x="30108" y="5809"/>
                  </a:lnTo>
                  <a:lnTo>
                    <a:pt x="29073" y="8253"/>
                  </a:lnTo>
                  <a:lnTo>
                    <a:pt x="27606" y="10410"/>
                  </a:lnTo>
                  <a:lnTo>
                    <a:pt x="25737" y="12279"/>
                  </a:lnTo>
                  <a:lnTo>
                    <a:pt x="23580" y="13746"/>
                  </a:lnTo>
                  <a:lnTo>
                    <a:pt x="21136" y="14781"/>
                  </a:lnTo>
                  <a:lnTo>
                    <a:pt x="19152" y="15212"/>
                  </a:lnTo>
                  <a:lnTo>
                    <a:pt x="17772" y="15356"/>
                  </a:lnTo>
                  <a:lnTo>
                    <a:pt x="16391" y="15356"/>
                  </a:lnTo>
                  <a:lnTo>
                    <a:pt x="15011" y="15212"/>
                  </a:lnTo>
                  <a:lnTo>
                    <a:pt x="13027" y="14781"/>
                  </a:lnTo>
                  <a:lnTo>
                    <a:pt x="10582" y="13746"/>
                  </a:lnTo>
                  <a:lnTo>
                    <a:pt x="8426" y="12279"/>
                  </a:lnTo>
                  <a:lnTo>
                    <a:pt x="6585" y="10410"/>
                  </a:lnTo>
                  <a:lnTo>
                    <a:pt x="5119" y="8253"/>
                  </a:lnTo>
                  <a:lnTo>
                    <a:pt x="4083" y="5809"/>
                  </a:lnTo>
                  <a:lnTo>
                    <a:pt x="3623" y="3825"/>
                  </a:lnTo>
                  <a:lnTo>
                    <a:pt x="3508" y="2444"/>
                  </a:lnTo>
                  <a:lnTo>
                    <a:pt x="3480" y="1754"/>
                  </a:lnTo>
                  <a:lnTo>
                    <a:pt x="3451" y="1409"/>
                  </a:lnTo>
                  <a:lnTo>
                    <a:pt x="3192" y="776"/>
                  </a:lnTo>
                  <a:lnTo>
                    <a:pt x="2732" y="288"/>
                  </a:lnTo>
                  <a:lnTo>
                    <a:pt x="2099" y="29"/>
                  </a:lnTo>
                  <a:lnTo>
                    <a:pt x="17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34"/>
            <p:cNvSpPr/>
            <p:nvPr/>
          </p:nvSpPr>
          <p:spPr>
            <a:xfrm>
              <a:off x="3071675" y="2874375"/>
              <a:ext cx="87000" cy="317075"/>
            </a:xfrm>
            <a:custGeom>
              <a:rect b="b" l="l" r="r" t="t"/>
              <a:pathLst>
                <a:path extrusionOk="0" h="12683" w="3480">
                  <a:moveTo>
                    <a:pt x="1725" y="1"/>
                  </a:moveTo>
                  <a:lnTo>
                    <a:pt x="1380" y="30"/>
                  </a:lnTo>
                  <a:lnTo>
                    <a:pt x="748" y="288"/>
                  </a:lnTo>
                  <a:lnTo>
                    <a:pt x="288" y="777"/>
                  </a:lnTo>
                  <a:lnTo>
                    <a:pt x="0" y="1410"/>
                  </a:lnTo>
                  <a:lnTo>
                    <a:pt x="0" y="1755"/>
                  </a:lnTo>
                  <a:lnTo>
                    <a:pt x="0" y="10928"/>
                  </a:lnTo>
                  <a:lnTo>
                    <a:pt x="0" y="11273"/>
                  </a:lnTo>
                  <a:lnTo>
                    <a:pt x="288" y="11906"/>
                  </a:lnTo>
                  <a:lnTo>
                    <a:pt x="748" y="12395"/>
                  </a:lnTo>
                  <a:lnTo>
                    <a:pt x="1380" y="12654"/>
                  </a:lnTo>
                  <a:lnTo>
                    <a:pt x="1725" y="12682"/>
                  </a:lnTo>
                  <a:lnTo>
                    <a:pt x="2099" y="12654"/>
                  </a:lnTo>
                  <a:lnTo>
                    <a:pt x="2732" y="12395"/>
                  </a:lnTo>
                  <a:lnTo>
                    <a:pt x="3192" y="11906"/>
                  </a:lnTo>
                  <a:lnTo>
                    <a:pt x="3451" y="11273"/>
                  </a:lnTo>
                  <a:lnTo>
                    <a:pt x="3480" y="10928"/>
                  </a:lnTo>
                  <a:lnTo>
                    <a:pt x="3480" y="1755"/>
                  </a:lnTo>
                  <a:lnTo>
                    <a:pt x="3451" y="1410"/>
                  </a:lnTo>
                  <a:lnTo>
                    <a:pt x="3192" y="777"/>
                  </a:lnTo>
                  <a:lnTo>
                    <a:pt x="2732" y="288"/>
                  </a:lnTo>
                  <a:lnTo>
                    <a:pt x="2099" y="30"/>
                  </a:lnTo>
                  <a:lnTo>
                    <a:pt x="172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34"/>
            <p:cNvSpPr/>
            <p:nvPr/>
          </p:nvSpPr>
          <p:spPr>
            <a:xfrm>
              <a:off x="3838750" y="2874375"/>
              <a:ext cx="87725" cy="317075"/>
            </a:xfrm>
            <a:custGeom>
              <a:rect b="b" l="l" r="r" t="t"/>
              <a:pathLst>
                <a:path extrusionOk="0" h="12683" w="3509">
                  <a:moveTo>
                    <a:pt x="1754" y="1"/>
                  </a:moveTo>
                  <a:lnTo>
                    <a:pt x="1381" y="30"/>
                  </a:lnTo>
                  <a:lnTo>
                    <a:pt x="777" y="288"/>
                  </a:lnTo>
                  <a:lnTo>
                    <a:pt x="288" y="777"/>
                  </a:lnTo>
                  <a:lnTo>
                    <a:pt x="29" y="1410"/>
                  </a:lnTo>
                  <a:lnTo>
                    <a:pt x="0" y="1755"/>
                  </a:lnTo>
                  <a:lnTo>
                    <a:pt x="0" y="10928"/>
                  </a:lnTo>
                  <a:lnTo>
                    <a:pt x="29" y="11273"/>
                  </a:lnTo>
                  <a:lnTo>
                    <a:pt x="288" y="11906"/>
                  </a:lnTo>
                  <a:lnTo>
                    <a:pt x="777" y="12395"/>
                  </a:lnTo>
                  <a:lnTo>
                    <a:pt x="1381" y="12654"/>
                  </a:lnTo>
                  <a:lnTo>
                    <a:pt x="1754" y="12682"/>
                  </a:lnTo>
                  <a:lnTo>
                    <a:pt x="2099" y="12654"/>
                  </a:lnTo>
                  <a:lnTo>
                    <a:pt x="2732" y="12395"/>
                  </a:lnTo>
                  <a:lnTo>
                    <a:pt x="3221" y="11906"/>
                  </a:lnTo>
                  <a:lnTo>
                    <a:pt x="3480" y="11273"/>
                  </a:lnTo>
                  <a:lnTo>
                    <a:pt x="3509" y="10928"/>
                  </a:lnTo>
                  <a:lnTo>
                    <a:pt x="3509" y="1755"/>
                  </a:lnTo>
                  <a:lnTo>
                    <a:pt x="3480" y="1410"/>
                  </a:lnTo>
                  <a:lnTo>
                    <a:pt x="3221" y="777"/>
                  </a:lnTo>
                  <a:lnTo>
                    <a:pt x="2732" y="288"/>
                  </a:lnTo>
                  <a:lnTo>
                    <a:pt x="2099" y="30"/>
                  </a:lnTo>
                  <a:lnTo>
                    <a:pt x="17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34"/>
            <p:cNvSpPr/>
            <p:nvPr/>
          </p:nvSpPr>
          <p:spPr>
            <a:xfrm>
              <a:off x="1804225" y="238125"/>
              <a:ext cx="4012275" cy="5239475"/>
            </a:xfrm>
            <a:custGeom>
              <a:rect b="b" l="l" r="r" t="t"/>
              <a:pathLst>
                <a:path extrusionOk="0" h="209579" w="160491">
                  <a:moveTo>
                    <a:pt x="150828" y="4170"/>
                  </a:moveTo>
                  <a:lnTo>
                    <a:pt x="153043" y="5032"/>
                  </a:lnTo>
                  <a:lnTo>
                    <a:pt x="137284" y="46327"/>
                  </a:lnTo>
                  <a:lnTo>
                    <a:pt x="135070" y="45464"/>
                  </a:lnTo>
                  <a:lnTo>
                    <a:pt x="150828" y="4170"/>
                  </a:lnTo>
                  <a:close/>
                  <a:moveTo>
                    <a:pt x="131619" y="50353"/>
                  </a:moveTo>
                  <a:lnTo>
                    <a:pt x="136076" y="52050"/>
                  </a:lnTo>
                  <a:lnTo>
                    <a:pt x="135961" y="52970"/>
                  </a:lnTo>
                  <a:lnTo>
                    <a:pt x="135559" y="54810"/>
                  </a:lnTo>
                  <a:lnTo>
                    <a:pt x="134926" y="56622"/>
                  </a:lnTo>
                  <a:lnTo>
                    <a:pt x="134121" y="58319"/>
                  </a:lnTo>
                  <a:lnTo>
                    <a:pt x="133632" y="59124"/>
                  </a:lnTo>
                  <a:lnTo>
                    <a:pt x="133057" y="59986"/>
                  </a:lnTo>
                  <a:lnTo>
                    <a:pt x="131763" y="61539"/>
                  </a:lnTo>
                  <a:lnTo>
                    <a:pt x="131044" y="62258"/>
                  </a:lnTo>
                  <a:lnTo>
                    <a:pt x="130986" y="61338"/>
                  </a:lnTo>
                  <a:lnTo>
                    <a:pt x="130584" y="59469"/>
                  </a:lnTo>
                  <a:lnTo>
                    <a:pt x="130210" y="58606"/>
                  </a:lnTo>
                  <a:lnTo>
                    <a:pt x="129980" y="58060"/>
                  </a:lnTo>
                  <a:lnTo>
                    <a:pt x="129664" y="56967"/>
                  </a:lnTo>
                  <a:lnTo>
                    <a:pt x="129520" y="55874"/>
                  </a:lnTo>
                  <a:lnTo>
                    <a:pt x="129548" y="54781"/>
                  </a:lnTo>
                  <a:lnTo>
                    <a:pt x="129750" y="53689"/>
                  </a:lnTo>
                  <a:lnTo>
                    <a:pt x="130095" y="52654"/>
                  </a:lnTo>
                  <a:lnTo>
                    <a:pt x="130584" y="51676"/>
                  </a:lnTo>
                  <a:lnTo>
                    <a:pt x="131245" y="50756"/>
                  </a:lnTo>
                  <a:lnTo>
                    <a:pt x="131619" y="50353"/>
                  </a:lnTo>
                  <a:close/>
                  <a:moveTo>
                    <a:pt x="11330" y="122072"/>
                  </a:moveTo>
                  <a:lnTo>
                    <a:pt x="12538" y="122532"/>
                  </a:lnTo>
                  <a:lnTo>
                    <a:pt x="13027" y="122935"/>
                  </a:lnTo>
                  <a:lnTo>
                    <a:pt x="13487" y="123424"/>
                  </a:lnTo>
                  <a:lnTo>
                    <a:pt x="14033" y="124632"/>
                  </a:lnTo>
                  <a:lnTo>
                    <a:pt x="14091" y="125293"/>
                  </a:lnTo>
                  <a:lnTo>
                    <a:pt x="14033" y="125983"/>
                  </a:lnTo>
                  <a:lnTo>
                    <a:pt x="13545" y="127191"/>
                  </a:lnTo>
                  <a:lnTo>
                    <a:pt x="13113" y="127708"/>
                  </a:lnTo>
                  <a:lnTo>
                    <a:pt x="12596" y="128140"/>
                  </a:lnTo>
                  <a:lnTo>
                    <a:pt x="11388" y="128629"/>
                  </a:lnTo>
                  <a:lnTo>
                    <a:pt x="10123" y="128629"/>
                  </a:lnTo>
                  <a:lnTo>
                    <a:pt x="8944" y="128140"/>
                  </a:lnTo>
                  <a:lnTo>
                    <a:pt x="8426" y="127708"/>
                  </a:lnTo>
                  <a:lnTo>
                    <a:pt x="7966" y="127191"/>
                  </a:lnTo>
                  <a:lnTo>
                    <a:pt x="7477" y="125983"/>
                  </a:lnTo>
                  <a:lnTo>
                    <a:pt x="7477" y="124718"/>
                  </a:lnTo>
                  <a:lnTo>
                    <a:pt x="7966" y="123510"/>
                  </a:lnTo>
                  <a:lnTo>
                    <a:pt x="8426" y="123021"/>
                  </a:lnTo>
                  <a:lnTo>
                    <a:pt x="8915" y="122561"/>
                  </a:lnTo>
                  <a:lnTo>
                    <a:pt x="10094" y="122072"/>
                  </a:lnTo>
                  <a:close/>
                  <a:moveTo>
                    <a:pt x="22574" y="124171"/>
                  </a:moveTo>
                  <a:lnTo>
                    <a:pt x="23753" y="124632"/>
                  </a:lnTo>
                  <a:lnTo>
                    <a:pt x="24271" y="125063"/>
                  </a:lnTo>
                  <a:lnTo>
                    <a:pt x="24731" y="125552"/>
                  </a:lnTo>
                  <a:lnTo>
                    <a:pt x="25248" y="126731"/>
                  </a:lnTo>
                  <a:lnTo>
                    <a:pt x="25306" y="127421"/>
                  </a:lnTo>
                  <a:lnTo>
                    <a:pt x="25277" y="128082"/>
                  </a:lnTo>
                  <a:lnTo>
                    <a:pt x="24760" y="129290"/>
                  </a:lnTo>
                  <a:lnTo>
                    <a:pt x="24328" y="129808"/>
                  </a:lnTo>
                  <a:lnTo>
                    <a:pt x="23839" y="130239"/>
                  </a:lnTo>
                  <a:lnTo>
                    <a:pt x="22632" y="130757"/>
                  </a:lnTo>
                  <a:lnTo>
                    <a:pt x="21970" y="130814"/>
                  </a:lnTo>
                  <a:lnTo>
                    <a:pt x="21309" y="130785"/>
                  </a:lnTo>
                  <a:lnTo>
                    <a:pt x="20101" y="130297"/>
                  </a:lnTo>
                  <a:lnTo>
                    <a:pt x="19612" y="129836"/>
                  </a:lnTo>
                  <a:lnTo>
                    <a:pt x="19152" y="129348"/>
                  </a:lnTo>
                  <a:lnTo>
                    <a:pt x="18663" y="128140"/>
                  </a:lnTo>
                  <a:lnTo>
                    <a:pt x="18634" y="127478"/>
                  </a:lnTo>
                  <a:lnTo>
                    <a:pt x="18692" y="126817"/>
                  </a:lnTo>
                  <a:lnTo>
                    <a:pt x="19210" y="125609"/>
                  </a:lnTo>
                  <a:lnTo>
                    <a:pt x="19641" y="125120"/>
                  </a:lnTo>
                  <a:lnTo>
                    <a:pt x="20159" y="124689"/>
                  </a:lnTo>
                  <a:lnTo>
                    <a:pt x="21309" y="124200"/>
                  </a:lnTo>
                  <a:lnTo>
                    <a:pt x="22574" y="124171"/>
                  </a:lnTo>
                  <a:close/>
                  <a:moveTo>
                    <a:pt x="13142" y="131389"/>
                  </a:moveTo>
                  <a:lnTo>
                    <a:pt x="14321" y="131821"/>
                  </a:lnTo>
                  <a:lnTo>
                    <a:pt x="14839" y="132252"/>
                  </a:lnTo>
                  <a:lnTo>
                    <a:pt x="15299" y="132741"/>
                  </a:lnTo>
                  <a:lnTo>
                    <a:pt x="15816" y="133949"/>
                  </a:lnTo>
                  <a:lnTo>
                    <a:pt x="15874" y="134610"/>
                  </a:lnTo>
                  <a:lnTo>
                    <a:pt x="15816" y="135271"/>
                  </a:lnTo>
                  <a:lnTo>
                    <a:pt x="15327" y="136508"/>
                  </a:lnTo>
                  <a:lnTo>
                    <a:pt x="14896" y="136997"/>
                  </a:lnTo>
                  <a:lnTo>
                    <a:pt x="14407" y="137457"/>
                  </a:lnTo>
                  <a:lnTo>
                    <a:pt x="13200" y="137975"/>
                  </a:lnTo>
                  <a:lnTo>
                    <a:pt x="12538" y="138032"/>
                  </a:lnTo>
                  <a:lnTo>
                    <a:pt x="11877" y="137975"/>
                  </a:lnTo>
                  <a:lnTo>
                    <a:pt x="10669" y="137486"/>
                  </a:lnTo>
                  <a:lnTo>
                    <a:pt x="10180" y="137054"/>
                  </a:lnTo>
                  <a:lnTo>
                    <a:pt x="9720" y="136566"/>
                  </a:lnTo>
                  <a:lnTo>
                    <a:pt x="9231" y="135329"/>
                  </a:lnTo>
                  <a:lnTo>
                    <a:pt x="9202" y="134668"/>
                  </a:lnTo>
                  <a:lnTo>
                    <a:pt x="9260" y="134006"/>
                  </a:lnTo>
                  <a:lnTo>
                    <a:pt x="9777" y="132798"/>
                  </a:lnTo>
                  <a:lnTo>
                    <a:pt x="10209" y="132310"/>
                  </a:lnTo>
                  <a:lnTo>
                    <a:pt x="10726" y="131878"/>
                  </a:lnTo>
                  <a:lnTo>
                    <a:pt x="11877" y="131389"/>
                  </a:lnTo>
                  <a:close/>
                  <a:moveTo>
                    <a:pt x="30223" y="132079"/>
                  </a:moveTo>
                  <a:lnTo>
                    <a:pt x="31402" y="132540"/>
                  </a:lnTo>
                  <a:lnTo>
                    <a:pt x="31920" y="132971"/>
                  </a:lnTo>
                  <a:lnTo>
                    <a:pt x="32380" y="133460"/>
                  </a:lnTo>
                  <a:lnTo>
                    <a:pt x="32898" y="134668"/>
                  </a:lnTo>
                  <a:lnTo>
                    <a:pt x="32955" y="135329"/>
                  </a:lnTo>
                  <a:lnTo>
                    <a:pt x="32926" y="135990"/>
                  </a:lnTo>
                  <a:lnTo>
                    <a:pt x="32409" y="137227"/>
                  </a:lnTo>
                  <a:lnTo>
                    <a:pt x="31978" y="137716"/>
                  </a:lnTo>
                  <a:lnTo>
                    <a:pt x="31489" y="138176"/>
                  </a:lnTo>
                  <a:lnTo>
                    <a:pt x="30281" y="138694"/>
                  </a:lnTo>
                  <a:lnTo>
                    <a:pt x="29619" y="138751"/>
                  </a:lnTo>
                  <a:lnTo>
                    <a:pt x="28958" y="138694"/>
                  </a:lnTo>
                  <a:lnTo>
                    <a:pt x="27750" y="138205"/>
                  </a:lnTo>
                  <a:lnTo>
                    <a:pt x="27261" y="137773"/>
                  </a:lnTo>
                  <a:lnTo>
                    <a:pt x="26801" y="137256"/>
                  </a:lnTo>
                  <a:lnTo>
                    <a:pt x="26312" y="136048"/>
                  </a:lnTo>
                  <a:lnTo>
                    <a:pt x="26284" y="135387"/>
                  </a:lnTo>
                  <a:lnTo>
                    <a:pt x="26341" y="134725"/>
                  </a:lnTo>
                  <a:lnTo>
                    <a:pt x="26859" y="133517"/>
                  </a:lnTo>
                  <a:lnTo>
                    <a:pt x="27290" y="133028"/>
                  </a:lnTo>
                  <a:lnTo>
                    <a:pt x="27779" y="132597"/>
                  </a:lnTo>
                  <a:lnTo>
                    <a:pt x="28958" y="132108"/>
                  </a:lnTo>
                  <a:lnTo>
                    <a:pt x="30223" y="132079"/>
                  </a:lnTo>
                  <a:close/>
                  <a:moveTo>
                    <a:pt x="67779" y="85983"/>
                  </a:moveTo>
                  <a:lnTo>
                    <a:pt x="69505" y="86011"/>
                  </a:lnTo>
                  <a:lnTo>
                    <a:pt x="72841" y="86356"/>
                  </a:lnTo>
                  <a:lnTo>
                    <a:pt x="76119" y="87047"/>
                  </a:lnTo>
                  <a:lnTo>
                    <a:pt x="79225" y="88024"/>
                  </a:lnTo>
                  <a:lnTo>
                    <a:pt x="82215" y="89347"/>
                  </a:lnTo>
                  <a:lnTo>
                    <a:pt x="85062" y="90929"/>
                  </a:lnTo>
                  <a:lnTo>
                    <a:pt x="87708" y="92769"/>
                  </a:lnTo>
                  <a:lnTo>
                    <a:pt x="90181" y="94868"/>
                  </a:lnTo>
                  <a:lnTo>
                    <a:pt x="92453" y="97169"/>
                  </a:lnTo>
                  <a:lnTo>
                    <a:pt x="94494" y="99728"/>
                  </a:lnTo>
                  <a:lnTo>
                    <a:pt x="96277" y="102460"/>
                  </a:lnTo>
                  <a:lnTo>
                    <a:pt x="97830" y="105365"/>
                  </a:lnTo>
                  <a:lnTo>
                    <a:pt x="99095" y="108413"/>
                  </a:lnTo>
                  <a:lnTo>
                    <a:pt x="100073" y="111633"/>
                  </a:lnTo>
                  <a:lnTo>
                    <a:pt x="100734" y="114969"/>
                  </a:lnTo>
                  <a:lnTo>
                    <a:pt x="101080" y="118420"/>
                  </a:lnTo>
                  <a:lnTo>
                    <a:pt x="101108" y="120174"/>
                  </a:lnTo>
                  <a:lnTo>
                    <a:pt x="101080" y="121957"/>
                  </a:lnTo>
                  <a:lnTo>
                    <a:pt x="100734" y="125379"/>
                  </a:lnTo>
                  <a:lnTo>
                    <a:pt x="100073" y="128715"/>
                  </a:lnTo>
                  <a:lnTo>
                    <a:pt x="99095" y="131936"/>
                  </a:lnTo>
                  <a:lnTo>
                    <a:pt x="97830" y="135013"/>
                  </a:lnTo>
                  <a:lnTo>
                    <a:pt x="96277" y="137917"/>
                  </a:lnTo>
                  <a:lnTo>
                    <a:pt x="94494" y="140649"/>
                  </a:lnTo>
                  <a:lnTo>
                    <a:pt x="92453" y="143180"/>
                  </a:lnTo>
                  <a:lnTo>
                    <a:pt x="90181" y="145509"/>
                  </a:lnTo>
                  <a:lnTo>
                    <a:pt x="87708" y="147608"/>
                  </a:lnTo>
                  <a:lnTo>
                    <a:pt x="85062" y="149449"/>
                  </a:lnTo>
                  <a:lnTo>
                    <a:pt x="82215" y="151030"/>
                  </a:lnTo>
                  <a:lnTo>
                    <a:pt x="79225" y="152324"/>
                  </a:lnTo>
                  <a:lnTo>
                    <a:pt x="76119" y="153331"/>
                  </a:lnTo>
                  <a:lnTo>
                    <a:pt x="72841" y="154021"/>
                  </a:lnTo>
                  <a:lnTo>
                    <a:pt x="69505" y="154366"/>
                  </a:lnTo>
                  <a:lnTo>
                    <a:pt x="67779" y="154395"/>
                  </a:lnTo>
                  <a:lnTo>
                    <a:pt x="66054" y="154366"/>
                  </a:lnTo>
                  <a:lnTo>
                    <a:pt x="62718" y="154021"/>
                  </a:lnTo>
                  <a:lnTo>
                    <a:pt x="59440" y="153331"/>
                  </a:lnTo>
                  <a:lnTo>
                    <a:pt x="56334" y="152324"/>
                  </a:lnTo>
                  <a:lnTo>
                    <a:pt x="53344" y="151030"/>
                  </a:lnTo>
                  <a:lnTo>
                    <a:pt x="50497" y="149449"/>
                  </a:lnTo>
                  <a:lnTo>
                    <a:pt x="47851" y="147608"/>
                  </a:lnTo>
                  <a:lnTo>
                    <a:pt x="45378" y="145509"/>
                  </a:lnTo>
                  <a:lnTo>
                    <a:pt x="43106" y="143180"/>
                  </a:lnTo>
                  <a:lnTo>
                    <a:pt x="41065" y="140649"/>
                  </a:lnTo>
                  <a:lnTo>
                    <a:pt x="39282" y="137917"/>
                  </a:lnTo>
                  <a:lnTo>
                    <a:pt x="37729" y="135013"/>
                  </a:lnTo>
                  <a:lnTo>
                    <a:pt x="36464" y="131936"/>
                  </a:lnTo>
                  <a:lnTo>
                    <a:pt x="35486" y="128715"/>
                  </a:lnTo>
                  <a:lnTo>
                    <a:pt x="34824" y="125379"/>
                  </a:lnTo>
                  <a:lnTo>
                    <a:pt x="34479" y="121957"/>
                  </a:lnTo>
                  <a:lnTo>
                    <a:pt x="34451" y="120174"/>
                  </a:lnTo>
                  <a:lnTo>
                    <a:pt x="34479" y="118420"/>
                  </a:lnTo>
                  <a:lnTo>
                    <a:pt x="34824" y="114969"/>
                  </a:lnTo>
                  <a:lnTo>
                    <a:pt x="35486" y="111633"/>
                  </a:lnTo>
                  <a:lnTo>
                    <a:pt x="36464" y="108413"/>
                  </a:lnTo>
                  <a:lnTo>
                    <a:pt x="37729" y="105365"/>
                  </a:lnTo>
                  <a:lnTo>
                    <a:pt x="39282" y="102460"/>
                  </a:lnTo>
                  <a:lnTo>
                    <a:pt x="41065" y="99728"/>
                  </a:lnTo>
                  <a:lnTo>
                    <a:pt x="43106" y="97169"/>
                  </a:lnTo>
                  <a:lnTo>
                    <a:pt x="45378" y="94868"/>
                  </a:lnTo>
                  <a:lnTo>
                    <a:pt x="47851" y="92769"/>
                  </a:lnTo>
                  <a:lnTo>
                    <a:pt x="50497" y="90929"/>
                  </a:lnTo>
                  <a:lnTo>
                    <a:pt x="53344" y="89347"/>
                  </a:lnTo>
                  <a:lnTo>
                    <a:pt x="56334" y="88024"/>
                  </a:lnTo>
                  <a:lnTo>
                    <a:pt x="59440" y="87047"/>
                  </a:lnTo>
                  <a:lnTo>
                    <a:pt x="62718" y="86356"/>
                  </a:lnTo>
                  <a:lnTo>
                    <a:pt x="66054" y="86011"/>
                  </a:lnTo>
                  <a:lnTo>
                    <a:pt x="67779" y="85983"/>
                  </a:lnTo>
                  <a:close/>
                  <a:moveTo>
                    <a:pt x="150052" y="0"/>
                  </a:moveTo>
                  <a:lnTo>
                    <a:pt x="149333" y="29"/>
                  </a:lnTo>
                  <a:lnTo>
                    <a:pt x="148700" y="316"/>
                  </a:lnTo>
                  <a:lnTo>
                    <a:pt x="148211" y="834"/>
                  </a:lnTo>
                  <a:lnTo>
                    <a:pt x="148068" y="1179"/>
                  </a:lnTo>
                  <a:lnTo>
                    <a:pt x="131015" y="45867"/>
                  </a:lnTo>
                  <a:lnTo>
                    <a:pt x="130900" y="46183"/>
                  </a:lnTo>
                  <a:lnTo>
                    <a:pt x="130900" y="46471"/>
                  </a:lnTo>
                  <a:lnTo>
                    <a:pt x="130469" y="46586"/>
                  </a:lnTo>
                  <a:lnTo>
                    <a:pt x="130124" y="46816"/>
                  </a:lnTo>
                  <a:lnTo>
                    <a:pt x="129376" y="47420"/>
                  </a:lnTo>
                  <a:lnTo>
                    <a:pt x="128111" y="48829"/>
                  </a:lnTo>
                  <a:lnTo>
                    <a:pt x="127133" y="50353"/>
                  </a:lnTo>
                  <a:lnTo>
                    <a:pt x="126414" y="52021"/>
                  </a:lnTo>
                  <a:lnTo>
                    <a:pt x="125983" y="53804"/>
                  </a:lnTo>
                  <a:lnTo>
                    <a:pt x="125868" y="55615"/>
                  </a:lnTo>
                  <a:lnTo>
                    <a:pt x="126040" y="57427"/>
                  </a:lnTo>
                  <a:lnTo>
                    <a:pt x="126500" y="59239"/>
                  </a:lnTo>
                  <a:lnTo>
                    <a:pt x="126903" y="60130"/>
                  </a:lnTo>
                  <a:lnTo>
                    <a:pt x="127075" y="60590"/>
                  </a:lnTo>
                  <a:lnTo>
                    <a:pt x="127334" y="61539"/>
                  </a:lnTo>
                  <a:lnTo>
                    <a:pt x="127392" y="62517"/>
                  </a:lnTo>
                  <a:lnTo>
                    <a:pt x="127305" y="63495"/>
                  </a:lnTo>
                  <a:lnTo>
                    <a:pt x="127190" y="63984"/>
                  </a:lnTo>
                  <a:lnTo>
                    <a:pt x="126069" y="65364"/>
                  </a:lnTo>
                  <a:lnTo>
                    <a:pt x="123970" y="68211"/>
                  </a:lnTo>
                  <a:lnTo>
                    <a:pt x="122043" y="71115"/>
                  </a:lnTo>
                  <a:lnTo>
                    <a:pt x="120318" y="74077"/>
                  </a:lnTo>
                  <a:lnTo>
                    <a:pt x="118765" y="77125"/>
                  </a:lnTo>
                  <a:lnTo>
                    <a:pt x="117384" y="80202"/>
                  </a:lnTo>
                  <a:lnTo>
                    <a:pt x="116205" y="83337"/>
                  </a:lnTo>
                  <a:lnTo>
                    <a:pt x="115228" y="86529"/>
                  </a:lnTo>
                  <a:lnTo>
                    <a:pt x="114796" y="88168"/>
                  </a:lnTo>
                  <a:lnTo>
                    <a:pt x="114423" y="89692"/>
                  </a:lnTo>
                  <a:lnTo>
                    <a:pt x="113905" y="92539"/>
                  </a:lnTo>
                  <a:lnTo>
                    <a:pt x="113589" y="95098"/>
                  </a:lnTo>
                  <a:lnTo>
                    <a:pt x="113445" y="97370"/>
                  </a:lnTo>
                  <a:lnTo>
                    <a:pt x="113502" y="100275"/>
                  </a:lnTo>
                  <a:lnTo>
                    <a:pt x="113876" y="103121"/>
                  </a:lnTo>
                  <a:lnTo>
                    <a:pt x="114135" y="104099"/>
                  </a:lnTo>
                  <a:lnTo>
                    <a:pt x="114509" y="105451"/>
                  </a:lnTo>
                  <a:lnTo>
                    <a:pt x="115544" y="108183"/>
                  </a:lnTo>
                  <a:lnTo>
                    <a:pt x="116522" y="110224"/>
                  </a:lnTo>
                  <a:lnTo>
                    <a:pt x="117758" y="112352"/>
                  </a:lnTo>
                  <a:lnTo>
                    <a:pt x="119282" y="114452"/>
                  </a:lnTo>
                  <a:lnTo>
                    <a:pt x="121123" y="116407"/>
                  </a:lnTo>
                  <a:lnTo>
                    <a:pt x="123337" y="118161"/>
                  </a:lnTo>
                  <a:lnTo>
                    <a:pt x="124574" y="118880"/>
                  </a:lnTo>
                  <a:lnTo>
                    <a:pt x="125896" y="119542"/>
                  </a:lnTo>
                  <a:lnTo>
                    <a:pt x="128513" y="120433"/>
                  </a:lnTo>
                  <a:lnTo>
                    <a:pt x="131159" y="120836"/>
                  </a:lnTo>
                  <a:lnTo>
                    <a:pt x="133804" y="120864"/>
                  </a:lnTo>
                  <a:lnTo>
                    <a:pt x="136393" y="120577"/>
                  </a:lnTo>
                  <a:lnTo>
                    <a:pt x="138952" y="120059"/>
                  </a:lnTo>
                  <a:lnTo>
                    <a:pt x="142604" y="119024"/>
                  </a:lnTo>
                  <a:lnTo>
                    <a:pt x="144904" y="118248"/>
                  </a:lnTo>
                  <a:lnTo>
                    <a:pt x="146515" y="117701"/>
                  </a:lnTo>
                  <a:lnTo>
                    <a:pt x="149534" y="116810"/>
                  </a:lnTo>
                  <a:lnTo>
                    <a:pt x="151518" y="116465"/>
                  </a:lnTo>
                  <a:lnTo>
                    <a:pt x="152669" y="116407"/>
                  </a:lnTo>
                  <a:lnTo>
                    <a:pt x="153733" y="116580"/>
                  </a:lnTo>
                  <a:lnTo>
                    <a:pt x="154595" y="116953"/>
                  </a:lnTo>
                  <a:lnTo>
                    <a:pt x="154969" y="117270"/>
                  </a:lnTo>
                  <a:lnTo>
                    <a:pt x="155458" y="117759"/>
                  </a:lnTo>
                  <a:lnTo>
                    <a:pt x="156177" y="119168"/>
                  </a:lnTo>
                  <a:lnTo>
                    <a:pt x="156666" y="120951"/>
                  </a:lnTo>
                  <a:lnTo>
                    <a:pt x="156838" y="123050"/>
                  </a:lnTo>
                  <a:lnTo>
                    <a:pt x="156810" y="124171"/>
                  </a:lnTo>
                  <a:lnTo>
                    <a:pt x="156666" y="125667"/>
                  </a:lnTo>
                  <a:lnTo>
                    <a:pt x="155947" y="128485"/>
                  </a:lnTo>
                  <a:lnTo>
                    <a:pt x="155113" y="130354"/>
                  </a:lnTo>
                  <a:lnTo>
                    <a:pt x="154452" y="131447"/>
                  </a:lnTo>
                  <a:lnTo>
                    <a:pt x="153704" y="132425"/>
                  </a:lnTo>
                  <a:lnTo>
                    <a:pt x="152870" y="133230"/>
                  </a:lnTo>
                  <a:lnTo>
                    <a:pt x="152410" y="133575"/>
                  </a:lnTo>
                  <a:lnTo>
                    <a:pt x="151777" y="133977"/>
                  </a:lnTo>
                  <a:lnTo>
                    <a:pt x="150339" y="134524"/>
                  </a:lnTo>
                  <a:lnTo>
                    <a:pt x="148815" y="134754"/>
                  </a:lnTo>
                  <a:lnTo>
                    <a:pt x="147176" y="134725"/>
                  </a:lnTo>
                  <a:lnTo>
                    <a:pt x="144559" y="134236"/>
                  </a:lnTo>
                  <a:lnTo>
                    <a:pt x="140706" y="133057"/>
                  </a:lnTo>
                  <a:lnTo>
                    <a:pt x="138664" y="132310"/>
                  </a:lnTo>
                  <a:lnTo>
                    <a:pt x="136220" y="131447"/>
                  </a:lnTo>
                  <a:lnTo>
                    <a:pt x="132453" y="130297"/>
                  </a:lnTo>
                  <a:lnTo>
                    <a:pt x="129894" y="129721"/>
                  </a:lnTo>
                  <a:lnTo>
                    <a:pt x="127305" y="129405"/>
                  </a:lnTo>
                  <a:lnTo>
                    <a:pt x="124717" y="129405"/>
                  </a:lnTo>
                  <a:lnTo>
                    <a:pt x="122158" y="129836"/>
                  </a:lnTo>
                  <a:lnTo>
                    <a:pt x="120231" y="130498"/>
                  </a:lnTo>
                  <a:lnTo>
                    <a:pt x="118995" y="131073"/>
                  </a:lnTo>
                  <a:lnTo>
                    <a:pt x="118362" y="131447"/>
                  </a:lnTo>
                  <a:lnTo>
                    <a:pt x="117471" y="131993"/>
                  </a:lnTo>
                  <a:lnTo>
                    <a:pt x="115803" y="133345"/>
                  </a:lnTo>
                  <a:lnTo>
                    <a:pt x="114250" y="134898"/>
                  </a:lnTo>
                  <a:lnTo>
                    <a:pt x="112898" y="136623"/>
                  </a:lnTo>
                  <a:lnTo>
                    <a:pt x="112352" y="137543"/>
                  </a:lnTo>
                  <a:lnTo>
                    <a:pt x="111748" y="138607"/>
                  </a:lnTo>
                  <a:lnTo>
                    <a:pt x="110914" y="140735"/>
                  </a:lnTo>
                  <a:lnTo>
                    <a:pt x="110483" y="142806"/>
                  </a:lnTo>
                  <a:lnTo>
                    <a:pt x="110512" y="144819"/>
                  </a:lnTo>
                  <a:lnTo>
                    <a:pt x="110713" y="145739"/>
                  </a:lnTo>
                  <a:lnTo>
                    <a:pt x="110857" y="146343"/>
                  </a:lnTo>
                  <a:lnTo>
                    <a:pt x="111317" y="147407"/>
                  </a:lnTo>
                  <a:lnTo>
                    <a:pt x="111892" y="148413"/>
                  </a:lnTo>
                  <a:lnTo>
                    <a:pt x="112582" y="149305"/>
                  </a:lnTo>
                  <a:lnTo>
                    <a:pt x="113876" y="150513"/>
                  </a:lnTo>
                  <a:lnTo>
                    <a:pt x="115918" y="151835"/>
                  </a:lnTo>
                  <a:lnTo>
                    <a:pt x="118333" y="152899"/>
                  </a:lnTo>
                  <a:lnTo>
                    <a:pt x="120979" y="153820"/>
                  </a:lnTo>
                  <a:lnTo>
                    <a:pt x="125235" y="154912"/>
                  </a:lnTo>
                  <a:lnTo>
                    <a:pt x="128168" y="155545"/>
                  </a:lnTo>
                  <a:lnTo>
                    <a:pt x="130756" y="156120"/>
                  </a:lnTo>
                  <a:lnTo>
                    <a:pt x="134495" y="157040"/>
                  </a:lnTo>
                  <a:lnTo>
                    <a:pt x="136824" y="157788"/>
                  </a:lnTo>
                  <a:lnTo>
                    <a:pt x="138923" y="158622"/>
                  </a:lnTo>
                  <a:lnTo>
                    <a:pt x="140735" y="159600"/>
                  </a:lnTo>
                  <a:lnTo>
                    <a:pt x="142201" y="160779"/>
                  </a:lnTo>
                  <a:lnTo>
                    <a:pt x="143007" y="161785"/>
                  </a:lnTo>
                  <a:lnTo>
                    <a:pt x="143380" y="162562"/>
                  </a:lnTo>
                  <a:lnTo>
                    <a:pt x="143524" y="162964"/>
                  </a:lnTo>
                  <a:lnTo>
                    <a:pt x="143668" y="163453"/>
                  </a:lnTo>
                  <a:lnTo>
                    <a:pt x="143812" y="164546"/>
                  </a:lnTo>
                  <a:lnTo>
                    <a:pt x="143783" y="165725"/>
                  </a:lnTo>
                  <a:lnTo>
                    <a:pt x="143610" y="166990"/>
                  </a:lnTo>
                  <a:lnTo>
                    <a:pt x="143035" y="169003"/>
                  </a:lnTo>
                  <a:lnTo>
                    <a:pt x="141684" y="171764"/>
                  </a:lnTo>
                  <a:lnTo>
                    <a:pt x="140792" y="173144"/>
                  </a:lnTo>
                  <a:lnTo>
                    <a:pt x="140246" y="173920"/>
                  </a:lnTo>
                  <a:lnTo>
                    <a:pt x="139038" y="175387"/>
                  </a:lnTo>
                  <a:lnTo>
                    <a:pt x="137744" y="176681"/>
                  </a:lnTo>
                  <a:lnTo>
                    <a:pt x="136393" y="177803"/>
                  </a:lnTo>
                  <a:lnTo>
                    <a:pt x="135012" y="178752"/>
                  </a:lnTo>
                  <a:lnTo>
                    <a:pt x="133603" y="179499"/>
                  </a:lnTo>
                  <a:lnTo>
                    <a:pt x="132194" y="180046"/>
                  </a:lnTo>
                  <a:lnTo>
                    <a:pt x="130814" y="180333"/>
                  </a:lnTo>
                  <a:lnTo>
                    <a:pt x="130152" y="180391"/>
                  </a:lnTo>
                  <a:lnTo>
                    <a:pt x="129203" y="180391"/>
                  </a:lnTo>
                  <a:lnTo>
                    <a:pt x="127392" y="179959"/>
                  </a:lnTo>
                  <a:lnTo>
                    <a:pt x="125666" y="179097"/>
                  </a:lnTo>
                  <a:lnTo>
                    <a:pt x="123970" y="177831"/>
                  </a:lnTo>
                  <a:lnTo>
                    <a:pt x="122359" y="176250"/>
                  </a:lnTo>
                  <a:lnTo>
                    <a:pt x="120749" y="174438"/>
                  </a:lnTo>
                  <a:lnTo>
                    <a:pt x="118391" y="171332"/>
                  </a:lnTo>
                  <a:lnTo>
                    <a:pt x="116809" y="169147"/>
                  </a:lnTo>
                  <a:lnTo>
                    <a:pt x="115026" y="166674"/>
                  </a:lnTo>
                  <a:lnTo>
                    <a:pt x="112266" y="163165"/>
                  </a:lnTo>
                  <a:lnTo>
                    <a:pt x="110339" y="161037"/>
                  </a:lnTo>
                  <a:lnTo>
                    <a:pt x="108326" y="159226"/>
                  </a:lnTo>
                  <a:lnTo>
                    <a:pt x="106169" y="157788"/>
                  </a:lnTo>
                  <a:lnTo>
                    <a:pt x="104415" y="157012"/>
                  </a:lnTo>
                  <a:lnTo>
                    <a:pt x="103236" y="156666"/>
                  </a:lnTo>
                  <a:lnTo>
                    <a:pt x="101971" y="156465"/>
                  </a:lnTo>
                  <a:lnTo>
                    <a:pt x="100677" y="156436"/>
                  </a:lnTo>
                  <a:lnTo>
                    <a:pt x="99987" y="156494"/>
                  </a:lnTo>
                  <a:lnTo>
                    <a:pt x="98980" y="156609"/>
                  </a:lnTo>
                  <a:lnTo>
                    <a:pt x="97025" y="157155"/>
                  </a:lnTo>
                  <a:lnTo>
                    <a:pt x="95127" y="158018"/>
                  </a:lnTo>
                  <a:lnTo>
                    <a:pt x="93402" y="159140"/>
                  </a:lnTo>
                  <a:lnTo>
                    <a:pt x="91849" y="160491"/>
                  </a:lnTo>
                  <a:lnTo>
                    <a:pt x="90555" y="162015"/>
                  </a:lnTo>
                  <a:lnTo>
                    <a:pt x="89577" y="163654"/>
                  </a:lnTo>
                  <a:lnTo>
                    <a:pt x="88944" y="165380"/>
                  </a:lnTo>
                  <a:lnTo>
                    <a:pt x="88800" y="166271"/>
                  </a:lnTo>
                  <a:lnTo>
                    <a:pt x="88714" y="167134"/>
                  </a:lnTo>
                  <a:lnTo>
                    <a:pt x="88887" y="168716"/>
                  </a:lnTo>
                  <a:lnTo>
                    <a:pt x="89404" y="170182"/>
                  </a:lnTo>
                  <a:lnTo>
                    <a:pt x="90238" y="171562"/>
                  </a:lnTo>
                  <a:lnTo>
                    <a:pt x="91302" y="172828"/>
                  </a:lnTo>
                  <a:lnTo>
                    <a:pt x="92539" y="174064"/>
                  </a:lnTo>
                  <a:lnTo>
                    <a:pt x="94667" y="175876"/>
                  </a:lnTo>
                  <a:lnTo>
                    <a:pt x="96220" y="177055"/>
                  </a:lnTo>
                  <a:lnTo>
                    <a:pt x="97744" y="178263"/>
                  </a:lnTo>
                  <a:lnTo>
                    <a:pt x="100706" y="180736"/>
                  </a:lnTo>
                  <a:lnTo>
                    <a:pt x="102604" y="182806"/>
                  </a:lnTo>
                  <a:lnTo>
                    <a:pt x="103668" y="184302"/>
                  </a:lnTo>
                  <a:lnTo>
                    <a:pt x="104473" y="185912"/>
                  </a:lnTo>
                  <a:lnTo>
                    <a:pt x="105048" y="187637"/>
                  </a:lnTo>
                  <a:lnTo>
                    <a:pt x="105192" y="188586"/>
                  </a:lnTo>
                  <a:lnTo>
                    <a:pt x="105307" y="189765"/>
                  </a:lnTo>
                  <a:lnTo>
                    <a:pt x="105105" y="192008"/>
                  </a:lnTo>
                  <a:lnTo>
                    <a:pt x="104530" y="194079"/>
                  </a:lnTo>
                  <a:lnTo>
                    <a:pt x="103725" y="195948"/>
                  </a:lnTo>
                  <a:lnTo>
                    <a:pt x="102287" y="198335"/>
                  </a:lnTo>
                  <a:lnTo>
                    <a:pt x="100619" y="200377"/>
                  </a:lnTo>
                  <a:lnTo>
                    <a:pt x="100246" y="200722"/>
                  </a:lnTo>
                  <a:lnTo>
                    <a:pt x="99584" y="201354"/>
                  </a:lnTo>
                  <a:lnTo>
                    <a:pt x="98089" y="202505"/>
                  </a:lnTo>
                  <a:lnTo>
                    <a:pt x="96421" y="203511"/>
                  </a:lnTo>
                  <a:lnTo>
                    <a:pt x="94581" y="204345"/>
                  </a:lnTo>
                  <a:lnTo>
                    <a:pt x="92596" y="205006"/>
                  </a:lnTo>
                  <a:lnTo>
                    <a:pt x="90526" y="205495"/>
                  </a:lnTo>
                  <a:lnTo>
                    <a:pt x="88312" y="205812"/>
                  </a:lnTo>
                  <a:lnTo>
                    <a:pt x="86040" y="205955"/>
                  </a:lnTo>
                  <a:lnTo>
                    <a:pt x="84861" y="205927"/>
                  </a:lnTo>
                  <a:lnTo>
                    <a:pt x="83394" y="205898"/>
                  </a:lnTo>
                  <a:lnTo>
                    <a:pt x="80519" y="205553"/>
                  </a:lnTo>
                  <a:lnTo>
                    <a:pt x="77672" y="204949"/>
                  </a:lnTo>
                  <a:lnTo>
                    <a:pt x="74940" y="204086"/>
                  </a:lnTo>
                  <a:lnTo>
                    <a:pt x="72323" y="202965"/>
                  </a:lnTo>
                  <a:lnTo>
                    <a:pt x="69879" y="201642"/>
                  </a:lnTo>
                  <a:lnTo>
                    <a:pt x="67607" y="200089"/>
                  </a:lnTo>
                  <a:lnTo>
                    <a:pt x="65536" y="198335"/>
                  </a:lnTo>
                  <a:lnTo>
                    <a:pt x="64587" y="197357"/>
                  </a:lnTo>
                  <a:lnTo>
                    <a:pt x="63725" y="196408"/>
                  </a:lnTo>
                  <a:lnTo>
                    <a:pt x="62201" y="194366"/>
                  </a:lnTo>
                  <a:lnTo>
                    <a:pt x="60907" y="192181"/>
                  </a:lnTo>
                  <a:lnTo>
                    <a:pt x="59814" y="189852"/>
                  </a:lnTo>
                  <a:lnTo>
                    <a:pt x="58980" y="187436"/>
                  </a:lnTo>
                  <a:lnTo>
                    <a:pt x="58376" y="184963"/>
                  </a:lnTo>
                  <a:lnTo>
                    <a:pt x="57973" y="182375"/>
                  </a:lnTo>
                  <a:lnTo>
                    <a:pt x="57830" y="179758"/>
                  </a:lnTo>
                  <a:lnTo>
                    <a:pt x="57887" y="177112"/>
                  </a:lnTo>
                  <a:lnTo>
                    <a:pt x="58175" y="174438"/>
                  </a:lnTo>
                  <a:lnTo>
                    <a:pt x="58721" y="171764"/>
                  </a:lnTo>
                  <a:lnTo>
                    <a:pt x="59469" y="169118"/>
                  </a:lnTo>
                  <a:lnTo>
                    <a:pt x="60418" y="166530"/>
                  </a:lnTo>
                  <a:lnTo>
                    <a:pt x="61626" y="163971"/>
                  </a:lnTo>
                  <a:lnTo>
                    <a:pt x="63035" y="161498"/>
                  </a:lnTo>
                  <a:lnTo>
                    <a:pt x="64674" y="159111"/>
                  </a:lnTo>
                  <a:lnTo>
                    <a:pt x="65594" y="157961"/>
                  </a:lnTo>
                  <a:lnTo>
                    <a:pt x="66687" y="158018"/>
                  </a:lnTo>
                  <a:lnTo>
                    <a:pt x="67779" y="158018"/>
                  </a:lnTo>
                  <a:lnTo>
                    <a:pt x="69677" y="157989"/>
                  </a:lnTo>
                  <a:lnTo>
                    <a:pt x="73416" y="157615"/>
                  </a:lnTo>
                  <a:lnTo>
                    <a:pt x="77010" y="156839"/>
                  </a:lnTo>
                  <a:lnTo>
                    <a:pt x="80490" y="155746"/>
                  </a:lnTo>
                  <a:lnTo>
                    <a:pt x="83797" y="154308"/>
                  </a:lnTo>
                  <a:lnTo>
                    <a:pt x="86960" y="152554"/>
                  </a:lnTo>
                  <a:lnTo>
                    <a:pt x="89893" y="150513"/>
                  </a:lnTo>
                  <a:lnTo>
                    <a:pt x="92654" y="148183"/>
                  </a:lnTo>
                  <a:lnTo>
                    <a:pt x="95156" y="145624"/>
                  </a:lnTo>
                  <a:lnTo>
                    <a:pt x="97427" y="142806"/>
                  </a:lnTo>
                  <a:lnTo>
                    <a:pt x="99412" y="139786"/>
                  </a:lnTo>
                  <a:lnTo>
                    <a:pt x="101108" y="136594"/>
                  </a:lnTo>
                  <a:lnTo>
                    <a:pt x="102517" y="133172"/>
                  </a:lnTo>
                  <a:lnTo>
                    <a:pt x="103610" y="129635"/>
                  </a:lnTo>
                  <a:lnTo>
                    <a:pt x="104358" y="125926"/>
                  </a:lnTo>
                  <a:lnTo>
                    <a:pt x="104732" y="122130"/>
                  </a:lnTo>
                  <a:lnTo>
                    <a:pt x="104760" y="120174"/>
                  </a:lnTo>
                  <a:lnTo>
                    <a:pt x="104732" y="118478"/>
                  </a:lnTo>
                  <a:lnTo>
                    <a:pt x="104444" y="115171"/>
                  </a:lnTo>
                  <a:lnTo>
                    <a:pt x="103898" y="111921"/>
                  </a:lnTo>
                  <a:lnTo>
                    <a:pt x="103064" y="108787"/>
                  </a:lnTo>
                  <a:lnTo>
                    <a:pt x="101971" y="105767"/>
                  </a:lnTo>
                  <a:lnTo>
                    <a:pt x="100677" y="102863"/>
                  </a:lnTo>
                  <a:lnTo>
                    <a:pt x="99124" y="100102"/>
                  </a:lnTo>
                  <a:lnTo>
                    <a:pt x="97370" y="97514"/>
                  </a:lnTo>
                  <a:lnTo>
                    <a:pt x="95443" y="95070"/>
                  </a:lnTo>
                  <a:lnTo>
                    <a:pt x="93286" y="92798"/>
                  </a:lnTo>
                  <a:lnTo>
                    <a:pt x="90986" y="90699"/>
                  </a:lnTo>
                  <a:lnTo>
                    <a:pt x="88484" y="88829"/>
                  </a:lnTo>
                  <a:lnTo>
                    <a:pt x="85867" y="87162"/>
                  </a:lnTo>
                  <a:lnTo>
                    <a:pt x="83078" y="85724"/>
                  </a:lnTo>
                  <a:lnTo>
                    <a:pt x="80173" y="84516"/>
                  </a:lnTo>
                  <a:lnTo>
                    <a:pt x="77154" y="83538"/>
                  </a:lnTo>
                  <a:lnTo>
                    <a:pt x="75601" y="83193"/>
                  </a:lnTo>
                  <a:lnTo>
                    <a:pt x="76263" y="83078"/>
                  </a:lnTo>
                  <a:lnTo>
                    <a:pt x="76895" y="82906"/>
                  </a:lnTo>
                  <a:lnTo>
                    <a:pt x="77959" y="82215"/>
                  </a:lnTo>
                  <a:lnTo>
                    <a:pt x="78649" y="81180"/>
                  </a:lnTo>
                  <a:lnTo>
                    <a:pt x="78937" y="79944"/>
                  </a:lnTo>
                  <a:lnTo>
                    <a:pt x="78851" y="79282"/>
                  </a:lnTo>
                  <a:lnTo>
                    <a:pt x="78563" y="77701"/>
                  </a:lnTo>
                  <a:lnTo>
                    <a:pt x="78419" y="77068"/>
                  </a:lnTo>
                  <a:lnTo>
                    <a:pt x="77729" y="76004"/>
                  </a:lnTo>
                  <a:lnTo>
                    <a:pt x="76694" y="75314"/>
                  </a:lnTo>
                  <a:lnTo>
                    <a:pt x="75457" y="75026"/>
                  </a:lnTo>
                  <a:lnTo>
                    <a:pt x="74796" y="75084"/>
                  </a:lnTo>
                  <a:lnTo>
                    <a:pt x="61022" y="77586"/>
                  </a:lnTo>
                  <a:lnTo>
                    <a:pt x="61338" y="77068"/>
                  </a:lnTo>
                  <a:lnTo>
                    <a:pt x="61597" y="75860"/>
                  </a:lnTo>
                  <a:lnTo>
                    <a:pt x="61510" y="75228"/>
                  </a:lnTo>
                  <a:lnTo>
                    <a:pt x="61338" y="74566"/>
                  </a:lnTo>
                  <a:lnTo>
                    <a:pt x="60619" y="73473"/>
                  </a:lnTo>
                  <a:lnTo>
                    <a:pt x="59584" y="72754"/>
                  </a:lnTo>
                  <a:lnTo>
                    <a:pt x="58319" y="72496"/>
                  </a:lnTo>
                  <a:lnTo>
                    <a:pt x="57628" y="72553"/>
                  </a:lnTo>
                  <a:lnTo>
                    <a:pt x="56967" y="72726"/>
                  </a:lnTo>
                  <a:lnTo>
                    <a:pt x="55874" y="73445"/>
                  </a:lnTo>
                  <a:lnTo>
                    <a:pt x="55155" y="74480"/>
                  </a:lnTo>
                  <a:lnTo>
                    <a:pt x="54868" y="75745"/>
                  </a:lnTo>
                  <a:lnTo>
                    <a:pt x="54925" y="76407"/>
                  </a:lnTo>
                  <a:lnTo>
                    <a:pt x="55098" y="77039"/>
                  </a:lnTo>
                  <a:lnTo>
                    <a:pt x="55730" y="78074"/>
                  </a:lnTo>
                  <a:lnTo>
                    <a:pt x="56219" y="78477"/>
                  </a:lnTo>
                  <a:lnTo>
                    <a:pt x="42186" y="81008"/>
                  </a:lnTo>
                  <a:lnTo>
                    <a:pt x="41553" y="81180"/>
                  </a:lnTo>
                  <a:lnTo>
                    <a:pt x="40489" y="81870"/>
                  </a:lnTo>
                  <a:lnTo>
                    <a:pt x="39799" y="82906"/>
                  </a:lnTo>
                  <a:lnTo>
                    <a:pt x="39512" y="84113"/>
                  </a:lnTo>
                  <a:lnTo>
                    <a:pt x="39569" y="84775"/>
                  </a:lnTo>
                  <a:lnTo>
                    <a:pt x="39857" y="86356"/>
                  </a:lnTo>
                  <a:lnTo>
                    <a:pt x="40029" y="87018"/>
                  </a:lnTo>
                  <a:lnTo>
                    <a:pt x="40720" y="88053"/>
                  </a:lnTo>
                  <a:lnTo>
                    <a:pt x="41755" y="88772"/>
                  </a:lnTo>
                  <a:lnTo>
                    <a:pt x="42991" y="89059"/>
                  </a:lnTo>
                  <a:lnTo>
                    <a:pt x="43624" y="88973"/>
                  </a:lnTo>
                  <a:lnTo>
                    <a:pt x="48052" y="88168"/>
                  </a:lnTo>
                  <a:lnTo>
                    <a:pt x="48052" y="88168"/>
                  </a:lnTo>
                  <a:lnTo>
                    <a:pt x="47103" y="88829"/>
                  </a:lnTo>
                  <a:lnTo>
                    <a:pt x="45234" y="90210"/>
                  </a:lnTo>
                  <a:lnTo>
                    <a:pt x="43480" y="91676"/>
                  </a:lnTo>
                  <a:lnTo>
                    <a:pt x="41784" y="93287"/>
                  </a:lnTo>
                  <a:lnTo>
                    <a:pt x="40231" y="94983"/>
                  </a:lnTo>
                  <a:lnTo>
                    <a:pt x="38735" y="96766"/>
                  </a:lnTo>
                  <a:lnTo>
                    <a:pt x="37384" y="98664"/>
                  </a:lnTo>
                  <a:lnTo>
                    <a:pt x="36118" y="100648"/>
                  </a:lnTo>
                  <a:lnTo>
                    <a:pt x="34997" y="102690"/>
                  </a:lnTo>
                  <a:lnTo>
                    <a:pt x="33990" y="104818"/>
                  </a:lnTo>
                  <a:lnTo>
                    <a:pt x="33128" y="107032"/>
                  </a:lnTo>
                  <a:lnTo>
                    <a:pt x="32380" y="109304"/>
                  </a:lnTo>
                  <a:lnTo>
                    <a:pt x="31776" y="111633"/>
                  </a:lnTo>
                  <a:lnTo>
                    <a:pt x="31316" y="114020"/>
                  </a:lnTo>
                  <a:lnTo>
                    <a:pt x="31000" y="116436"/>
                  </a:lnTo>
                  <a:lnTo>
                    <a:pt x="30827" y="118938"/>
                  </a:lnTo>
                  <a:lnTo>
                    <a:pt x="30827" y="120174"/>
                  </a:lnTo>
                  <a:lnTo>
                    <a:pt x="30827" y="121411"/>
                  </a:lnTo>
                  <a:lnTo>
                    <a:pt x="30971" y="123826"/>
                  </a:lnTo>
                  <a:lnTo>
                    <a:pt x="31115" y="125034"/>
                  </a:lnTo>
                  <a:lnTo>
                    <a:pt x="31000" y="124919"/>
                  </a:lnTo>
                  <a:lnTo>
                    <a:pt x="30914" y="124833"/>
                  </a:lnTo>
                  <a:lnTo>
                    <a:pt x="29936" y="123941"/>
                  </a:lnTo>
                  <a:lnTo>
                    <a:pt x="27865" y="122360"/>
                  </a:lnTo>
                  <a:lnTo>
                    <a:pt x="25680" y="121008"/>
                  </a:lnTo>
                  <a:lnTo>
                    <a:pt x="23379" y="119858"/>
                  </a:lnTo>
                  <a:lnTo>
                    <a:pt x="20964" y="118966"/>
                  </a:lnTo>
                  <a:lnTo>
                    <a:pt x="18462" y="118305"/>
                  </a:lnTo>
                  <a:lnTo>
                    <a:pt x="15903" y="117902"/>
                  </a:lnTo>
                  <a:lnTo>
                    <a:pt x="13315" y="117759"/>
                  </a:lnTo>
                  <a:lnTo>
                    <a:pt x="11992" y="117787"/>
                  </a:lnTo>
                  <a:lnTo>
                    <a:pt x="10726" y="117902"/>
                  </a:lnTo>
                  <a:lnTo>
                    <a:pt x="8311" y="118506"/>
                  </a:lnTo>
                  <a:lnTo>
                    <a:pt x="6068" y="119570"/>
                  </a:lnTo>
                  <a:lnTo>
                    <a:pt x="4055" y="121094"/>
                  </a:lnTo>
                  <a:lnTo>
                    <a:pt x="3192" y="122015"/>
                  </a:lnTo>
                  <a:lnTo>
                    <a:pt x="2387" y="122992"/>
                  </a:lnTo>
                  <a:lnTo>
                    <a:pt x="1122" y="125149"/>
                  </a:lnTo>
                  <a:lnTo>
                    <a:pt x="317" y="127507"/>
                  </a:lnTo>
                  <a:lnTo>
                    <a:pt x="0" y="130009"/>
                  </a:lnTo>
                  <a:lnTo>
                    <a:pt x="58" y="131274"/>
                  </a:lnTo>
                  <a:lnTo>
                    <a:pt x="173" y="132051"/>
                  </a:lnTo>
                  <a:lnTo>
                    <a:pt x="748" y="133460"/>
                  </a:lnTo>
                  <a:lnTo>
                    <a:pt x="1726" y="134610"/>
                  </a:lnTo>
                  <a:lnTo>
                    <a:pt x="2991" y="135444"/>
                  </a:lnTo>
                  <a:lnTo>
                    <a:pt x="3739" y="135674"/>
                  </a:lnTo>
                  <a:lnTo>
                    <a:pt x="4199" y="135818"/>
                  </a:lnTo>
                  <a:lnTo>
                    <a:pt x="4975" y="136192"/>
                  </a:lnTo>
                  <a:lnTo>
                    <a:pt x="5694" y="136709"/>
                  </a:lnTo>
                  <a:lnTo>
                    <a:pt x="6269" y="137342"/>
                  </a:lnTo>
                  <a:lnTo>
                    <a:pt x="6758" y="138032"/>
                  </a:lnTo>
                  <a:lnTo>
                    <a:pt x="7103" y="138837"/>
                  </a:lnTo>
                  <a:lnTo>
                    <a:pt x="7276" y="139671"/>
                  </a:lnTo>
                  <a:lnTo>
                    <a:pt x="7304" y="140563"/>
                  </a:lnTo>
                  <a:lnTo>
                    <a:pt x="7247" y="141023"/>
                  </a:lnTo>
                  <a:lnTo>
                    <a:pt x="7218" y="141454"/>
                  </a:lnTo>
                  <a:lnTo>
                    <a:pt x="7218" y="142346"/>
                  </a:lnTo>
                  <a:lnTo>
                    <a:pt x="7391" y="143180"/>
                  </a:lnTo>
                  <a:lnTo>
                    <a:pt x="7678" y="143985"/>
                  </a:lnTo>
                  <a:lnTo>
                    <a:pt x="8110" y="144732"/>
                  </a:lnTo>
                  <a:lnTo>
                    <a:pt x="8656" y="145365"/>
                  </a:lnTo>
                  <a:lnTo>
                    <a:pt x="9289" y="145940"/>
                  </a:lnTo>
                  <a:lnTo>
                    <a:pt x="10036" y="146400"/>
                  </a:lnTo>
                  <a:lnTo>
                    <a:pt x="10439" y="146573"/>
                  </a:lnTo>
                  <a:lnTo>
                    <a:pt x="11877" y="147090"/>
                  </a:lnTo>
                  <a:lnTo>
                    <a:pt x="14781" y="147896"/>
                  </a:lnTo>
                  <a:lnTo>
                    <a:pt x="17714" y="148413"/>
                  </a:lnTo>
                  <a:lnTo>
                    <a:pt x="20705" y="148615"/>
                  </a:lnTo>
                  <a:lnTo>
                    <a:pt x="23696" y="148528"/>
                  </a:lnTo>
                  <a:lnTo>
                    <a:pt x="26658" y="148154"/>
                  </a:lnTo>
                  <a:lnTo>
                    <a:pt x="29562" y="147464"/>
                  </a:lnTo>
                  <a:lnTo>
                    <a:pt x="32409" y="146458"/>
                  </a:lnTo>
                  <a:lnTo>
                    <a:pt x="33789" y="145854"/>
                  </a:lnTo>
                  <a:lnTo>
                    <a:pt x="34422" y="145538"/>
                  </a:lnTo>
                  <a:lnTo>
                    <a:pt x="35572" y="144732"/>
                  </a:lnTo>
                  <a:lnTo>
                    <a:pt x="36550" y="143755"/>
                  </a:lnTo>
                  <a:lnTo>
                    <a:pt x="37297" y="142633"/>
                  </a:lnTo>
                  <a:lnTo>
                    <a:pt x="37614" y="142029"/>
                  </a:lnTo>
                  <a:lnTo>
                    <a:pt x="38678" y="143496"/>
                  </a:lnTo>
                  <a:lnTo>
                    <a:pt x="41007" y="146285"/>
                  </a:lnTo>
                  <a:lnTo>
                    <a:pt x="43595" y="148787"/>
                  </a:lnTo>
                  <a:lnTo>
                    <a:pt x="46413" y="151059"/>
                  </a:lnTo>
                  <a:lnTo>
                    <a:pt x="49433" y="153043"/>
                  </a:lnTo>
                  <a:lnTo>
                    <a:pt x="52653" y="154711"/>
                  </a:lnTo>
                  <a:lnTo>
                    <a:pt x="56018" y="156091"/>
                  </a:lnTo>
                  <a:lnTo>
                    <a:pt x="59555" y="157098"/>
                  </a:lnTo>
                  <a:lnTo>
                    <a:pt x="61367" y="157472"/>
                  </a:lnTo>
                  <a:lnTo>
                    <a:pt x="60475" y="158737"/>
                  </a:lnTo>
                  <a:lnTo>
                    <a:pt x="58894" y="161325"/>
                  </a:lnTo>
                  <a:lnTo>
                    <a:pt x="57542" y="164028"/>
                  </a:lnTo>
                  <a:lnTo>
                    <a:pt x="56421" y="166789"/>
                  </a:lnTo>
                  <a:lnTo>
                    <a:pt x="55529" y="169607"/>
                  </a:lnTo>
                  <a:lnTo>
                    <a:pt x="54839" y="172454"/>
                  </a:lnTo>
                  <a:lnTo>
                    <a:pt x="54408" y="175330"/>
                  </a:lnTo>
                  <a:lnTo>
                    <a:pt x="54206" y="178176"/>
                  </a:lnTo>
                  <a:lnTo>
                    <a:pt x="54235" y="181023"/>
                  </a:lnTo>
                  <a:lnTo>
                    <a:pt x="54494" y="183813"/>
                  </a:lnTo>
                  <a:lnTo>
                    <a:pt x="55012" y="186545"/>
                  </a:lnTo>
                  <a:lnTo>
                    <a:pt x="55730" y="189219"/>
                  </a:lnTo>
                  <a:lnTo>
                    <a:pt x="56708" y="191807"/>
                  </a:lnTo>
                  <a:lnTo>
                    <a:pt x="57887" y="194280"/>
                  </a:lnTo>
                  <a:lnTo>
                    <a:pt x="59325" y="196609"/>
                  </a:lnTo>
                  <a:lnTo>
                    <a:pt x="60993" y="198824"/>
                  </a:lnTo>
                  <a:lnTo>
                    <a:pt x="61942" y="199859"/>
                  </a:lnTo>
                  <a:lnTo>
                    <a:pt x="63006" y="200952"/>
                  </a:lnTo>
                  <a:lnTo>
                    <a:pt x="65335" y="202936"/>
                  </a:lnTo>
                  <a:lnTo>
                    <a:pt x="67894" y="204690"/>
                  </a:lnTo>
                  <a:lnTo>
                    <a:pt x="70684" y="206214"/>
                  </a:lnTo>
                  <a:lnTo>
                    <a:pt x="73617" y="207480"/>
                  </a:lnTo>
                  <a:lnTo>
                    <a:pt x="76694" y="208457"/>
                  </a:lnTo>
                  <a:lnTo>
                    <a:pt x="79886" y="209147"/>
                  </a:lnTo>
                  <a:lnTo>
                    <a:pt x="83135" y="209521"/>
                  </a:lnTo>
                  <a:lnTo>
                    <a:pt x="84803" y="209579"/>
                  </a:lnTo>
                  <a:lnTo>
                    <a:pt x="86787" y="209579"/>
                  </a:lnTo>
                  <a:lnTo>
                    <a:pt x="89347" y="209349"/>
                  </a:lnTo>
                  <a:lnTo>
                    <a:pt x="91791" y="208946"/>
                  </a:lnTo>
                  <a:lnTo>
                    <a:pt x="94120" y="208342"/>
                  </a:lnTo>
                  <a:lnTo>
                    <a:pt x="96335" y="207537"/>
                  </a:lnTo>
                  <a:lnTo>
                    <a:pt x="98405" y="206559"/>
                  </a:lnTo>
                  <a:lnTo>
                    <a:pt x="100303" y="205409"/>
                  </a:lnTo>
                  <a:lnTo>
                    <a:pt x="102028" y="204057"/>
                  </a:lnTo>
                  <a:lnTo>
                    <a:pt x="102805" y="203339"/>
                  </a:lnTo>
                  <a:lnTo>
                    <a:pt x="103409" y="202735"/>
                  </a:lnTo>
                  <a:lnTo>
                    <a:pt x="104933" y="200894"/>
                  </a:lnTo>
                  <a:lnTo>
                    <a:pt x="106083" y="199226"/>
                  </a:lnTo>
                  <a:lnTo>
                    <a:pt x="107176" y="197213"/>
                  </a:lnTo>
                  <a:lnTo>
                    <a:pt x="108125" y="194913"/>
                  </a:lnTo>
                  <a:lnTo>
                    <a:pt x="108757" y="192354"/>
                  </a:lnTo>
                  <a:lnTo>
                    <a:pt x="108930" y="190283"/>
                  </a:lnTo>
                  <a:lnTo>
                    <a:pt x="108901" y="188874"/>
                  </a:lnTo>
                  <a:lnTo>
                    <a:pt x="108815" y="188126"/>
                  </a:lnTo>
                  <a:lnTo>
                    <a:pt x="108614" y="186918"/>
                  </a:lnTo>
                  <a:lnTo>
                    <a:pt x="107924" y="184675"/>
                  </a:lnTo>
                  <a:lnTo>
                    <a:pt x="106888" y="182634"/>
                  </a:lnTo>
                  <a:lnTo>
                    <a:pt x="105623" y="180765"/>
                  </a:lnTo>
                  <a:lnTo>
                    <a:pt x="104156" y="179068"/>
                  </a:lnTo>
                  <a:lnTo>
                    <a:pt x="102575" y="177544"/>
                  </a:lnTo>
                  <a:lnTo>
                    <a:pt x="100073" y="175445"/>
                  </a:lnTo>
                  <a:lnTo>
                    <a:pt x="98434" y="174179"/>
                  </a:lnTo>
                  <a:lnTo>
                    <a:pt x="97169" y="173202"/>
                  </a:lnTo>
                  <a:lnTo>
                    <a:pt x="94926" y="171332"/>
                  </a:lnTo>
                  <a:lnTo>
                    <a:pt x="93632" y="169952"/>
                  </a:lnTo>
                  <a:lnTo>
                    <a:pt x="92970" y="169061"/>
                  </a:lnTo>
                  <a:lnTo>
                    <a:pt x="92539" y="168140"/>
                  </a:lnTo>
                  <a:lnTo>
                    <a:pt x="92366" y="167191"/>
                  </a:lnTo>
                  <a:lnTo>
                    <a:pt x="92424" y="166731"/>
                  </a:lnTo>
                  <a:lnTo>
                    <a:pt x="92510" y="166156"/>
                  </a:lnTo>
                  <a:lnTo>
                    <a:pt x="92970" y="165035"/>
                  </a:lnTo>
                  <a:lnTo>
                    <a:pt x="93689" y="163913"/>
                  </a:lnTo>
                  <a:lnTo>
                    <a:pt x="94609" y="162878"/>
                  </a:lnTo>
                  <a:lnTo>
                    <a:pt x="95731" y="161958"/>
                  </a:lnTo>
                  <a:lnTo>
                    <a:pt x="96967" y="161181"/>
                  </a:lnTo>
                  <a:lnTo>
                    <a:pt x="98290" y="160577"/>
                  </a:lnTo>
                  <a:lnTo>
                    <a:pt x="99670" y="160204"/>
                  </a:lnTo>
                  <a:lnTo>
                    <a:pt x="100332" y="160117"/>
                  </a:lnTo>
                  <a:lnTo>
                    <a:pt x="100821" y="160060"/>
                  </a:lnTo>
                  <a:lnTo>
                    <a:pt x="101770" y="160117"/>
                  </a:lnTo>
                  <a:lnTo>
                    <a:pt x="103121" y="160434"/>
                  </a:lnTo>
                  <a:lnTo>
                    <a:pt x="104904" y="161268"/>
                  </a:lnTo>
                  <a:lnTo>
                    <a:pt x="106572" y="162504"/>
                  </a:lnTo>
                  <a:lnTo>
                    <a:pt x="108240" y="164086"/>
                  </a:lnTo>
                  <a:lnTo>
                    <a:pt x="109850" y="165926"/>
                  </a:lnTo>
                  <a:lnTo>
                    <a:pt x="112237" y="169032"/>
                  </a:lnTo>
                  <a:lnTo>
                    <a:pt x="113847" y="171275"/>
                  </a:lnTo>
                  <a:lnTo>
                    <a:pt x="115602" y="173690"/>
                  </a:lnTo>
                  <a:lnTo>
                    <a:pt x="118305" y="177141"/>
                  </a:lnTo>
                  <a:lnTo>
                    <a:pt x="120203" y="179240"/>
                  </a:lnTo>
                  <a:lnTo>
                    <a:pt x="122187" y="181081"/>
                  </a:lnTo>
                  <a:lnTo>
                    <a:pt x="124315" y="182519"/>
                  </a:lnTo>
                  <a:lnTo>
                    <a:pt x="126011" y="183324"/>
                  </a:lnTo>
                  <a:lnTo>
                    <a:pt x="127190" y="183698"/>
                  </a:lnTo>
                  <a:lnTo>
                    <a:pt x="128398" y="183957"/>
                  </a:lnTo>
                  <a:lnTo>
                    <a:pt x="129664" y="184043"/>
                  </a:lnTo>
                  <a:lnTo>
                    <a:pt x="130325" y="184043"/>
                  </a:lnTo>
                  <a:lnTo>
                    <a:pt x="131216" y="183957"/>
                  </a:lnTo>
                  <a:lnTo>
                    <a:pt x="132999" y="183583"/>
                  </a:lnTo>
                  <a:lnTo>
                    <a:pt x="134811" y="182950"/>
                  </a:lnTo>
                  <a:lnTo>
                    <a:pt x="136594" y="182059"/>
                  </a:lnTo>
                  <a:lnTo>
                    <a:pt x="138348" y="180908"/>
                  </a:lnTo>
                  <a:lnTo>
                    <a:pt x="140016" y="179528"/>
                  </a:lnTo>
                  <a:lnTo>
                    <a:pt x="141626" y="177946"/>
                  </a:lnTo>
                  <a:lnTo>
                    <a:pt x="143093" y="176192"/>
                  </a:lnTo>
                  <a:lnTo>
                    <a:pt x="143783" y="175215"/>
                  </a:lnTo>
                  <a:lnTo>
                    <a:pt x="144387" y="174352"/>
                  </a:lnTo>
                  <a:lnTo>
                    <a:pt x="145393" y="172569"/>
                  </a:lnTo>
                  <a:lnTo>
                    <a:pt x="146227" y="170815"/>
                  </a:lnTo>
                  <a:lnTo>
                    <a:pt x="146831" y="169061"/>
                  </a:lnTo>
                  <a:lnTo>
                    <a:pt x="147263" y="167335"/>
                  </a:lnTo>
                  <a:lnTo>
                    <a:pt x="147464" y="165667"/>
                  </a:lnTo>
                  <a:lnTo>
                    <a:pt x="147435" y="164057"/>
                  </a:lnTo>
                  <a:lnTo>
                    <a:pt x="147205" y="162533"/>
                  </a:lnTo>
                  <a:lnTo>
                    <a:pt x="147004" y="161843"/>
                  </a:lnTo>
                  <a:lnTo>
                    <a:pt x="146802" y="161239"/>
                  </a:lnTo>
                  <a:lnTo>
                    <a:pt x="146285" y="160175"/>
                  </a:lnTo>
                  <a:lnTo>
                    <a:pt x="145623" y="159168"/>
                  </a:lnTo>
                  <a:lnTo>
                    <a:pt x="144876" y="158277"/>
                  </a:lnTo>
                  <a:lnTo>
                    <a:pt x="143524" y="157069"/>
                  </a:lnTo>
                  <a:lnTo>
                    <a:pt x="141367" y="155746"/>
                  </a:lnTo>
                  <a:lnTo>
                    <a:pt x="138923" y="154653"/>
                  </a:lnTo>
                  <a:lnTo>
                    <a:pt x="136220" y="153762"/>
                  </a:lnTo>
                  <a:lnTo>
                    <a:pt x="131907" y="152641"/>
                  </a:lnTo>
                  <a:lnTo>
                    <a:pt x="128945" y="152008"/>
                  </a:lnTo>
                  <a:lnTo>
                    <a:pt x="126414" y="151433"/>
                  </a:lnTo>
                  <a:lnTo>
                    <a:pt x="122762" y="150541"/>
                  </a:lnTo>
                  <a:lnTo>
                    <a:pt x="120490" y="149822"/>
                  </a:lnTo>
                  <a:lnTo>
                    <a:pt x="118477" y="149017"/>
                  </a:lnTo>
                  <a:lnTo>
                    <a:pt x="116752" y="148068"/>
                  </a:lnTo>
                  <a:lnTo>
                    <a:pt x="115400" y="146947"/>
                  </a:lnTo>
                  <a:lnTo>
                    <a:pt x="114681" y="145969"/>
                  </a:lnTo>
                  <a:lnTo>
                    <a:pt x="114365" y="145250"/>
                  </a:lnTo>
                  <a:lnTo>
                    <a:pt x="114250" y="144876"/>
                  </a:lnTo>
                  <a:lnTo>
                    <a:pt x="114106" y="144215"/>
                  </a:lnTo>
                  <a:lnTo>
                    <a:pt x="114164" y="142834"/>
                  </a:lnTo>
                  <a:lnTo>
                    <a:pt x="114538" y="141397"/>
                  </a:lnTo>
                  <a:lnTo>
                    <a:pt x="115170" y="139930"/>
                  </a:lnTo>
                  <a:lnTo>
                    <a:pt x="116062" y="138521"/>
                  </a:lnTo>
                  <a:lnTo>
                    <a:pt x="117126" y="137198"/>
                  </a:lnTo>
                  <a:lnTo>
                    <a:pt x="118305" y="136019"/>
                  </a:lnTo>
                  <a:lnTo>
                    <a:pt x="119599" y="134984"/>
                  </a:lnTo>
                  <a:lnTo>
                    <a:pt x="120260" y="134581"/>
                  </a:lnTo>
                  <a:lnTo>
                    <a:pt x="121209" y="134035"/>
                  </a:lnTo>
                  <a:lnTo>
                    <a:pt x="123251" y="133345"/>
                  </a:lnTo>
                  <a:lnTo>
                    <a:pt x="125321" y="133028"/>
                  </a:lnTo>
                  <a:lnTo>
                    <a:pt x="127478" y="133086"/>
                  </a:lnTo>
                  <a:lnTo>
                    <a:pt x="129664" y="133402"/>
                  </a:lnTo>
                  <a:lnTo>
                    <a:pt x="131878" y="133920"/>
                  </a:lnTo>
                  <a:lnTo>
                    <a:pt x="135214" y="134955"/>
                  </a:lnTo>
                  <a:lnTo>
                    <a:pt x="137457" y="135760"/>
                  </a:lnTo>
                  <a:lnTo>
                    <a:pt x="139671" y="136566"/>
                  </a:lnTo>
                  <a:lnTo>
                    <a:pt x="143035" y="137601"/>
                  </a:lnTo>
                  <a:lnTo>
                    <a:pt x="145250" y="138090"/>
                  </a:lnTo>
                  <a:lnTo>
                    <a:pt x="147435" y="138377"/>
                  </a:lnTo>
                  <a:lnTo>
                    <a:pt x="149563" y="138348"/>
                  </a:lnTo>
                  <a:lnTo>
                    <a:pt x="151605" y="137975"/>
                  </a:lnTo>
                  <a:lnTo>
                    <a:pt x="153589" y="137169"/>
                  </a:lnTo>
                  <a:lnTo>
                    <a:pt x="154509" y="136537"/>
                  </a:lnTo>
                  <a:lnTo>
                    <a:pt x="155257" y="135990"/>
                  </a:lnTo>
                  <a:lnTo>
                    <a:pt x="156522" y="134754"/>
                  </a:lnTo>
                  <a:lnTo>
                    <a:pt x="157615" y="133316"/>
                  </a:lnTo>
                  <a:lnTo>
                    <a:pt x="158506" y="131763"/>
                  </a:lnTo>
                  <a:lnTo>
                    <a:pt x="159196" y="130124"/>
                  </a:lnTo>
                  <a:lnTo>
                    <a:pt x="159743" y="128456"/>
                  </a:lnTo>
                  <a:lnTo>
                    <a:pt x="160289" y="125954"/>
                  </a:lnTo>
                  <a:lnTo>
                    <a:pt x="160433" y="124401"/>
                  </a:lnTo>
                  <a:lnTo>
                    <a:pt x="160491" y="122849"/>
                  </a:lnTo>
                  <a:lnTo>
                    <a:pt x="160203" y="119944"/>
                  </a:lnTo>
                  <a:lnTo>
                    <a:pt x="159657" y="118046"/>
                  </a:lnTo>
                  <a:lnTo>
                    <a:pt x="159168" y="116896"/>
                  </a:lnTo>
                  <a:lnTo>
                    <a:pt x="158564" y="115861"/>
                  </a:lnTo>
                  <a:lnTo>
                    <a:pt x="157845" y="114969"/>
                  </a:lnTo>
                  <a:lnTo>
                    <a:pt x="157442" y="114595"/>
                  </a:lnTo>
                  <a:lnTo>
                    <a:pt x="156781" y="114020"/>
                  </a:lnTo>
                  <a:lnTo>
                    <a:pt x="155343" y="113244"/>
                  </a:lnTo>
                  <a:lnTo>
                    <a:pt x="153790" y="112841"/>
                  </a:lnTo>
                  <a:lnTo>
                    <a:pt x="152122" y="112755"/>
                  </a:lnTo>
                  <a:lnTo>
                    <a:pt x="150368" y="112956"/>
                  </a:lnTo>
                  <a:lnTo>
                    <a:pt x="148557" y="113330"/>
                  </a:lnTo>
                  <a:lnTo>
                    <a:pt x="145710" y="114135"/>
                  </a:lnTo>
                  <a:lnTo>
                    <a:pt x="143754" y="114797"/>
                  </a:lnTo>
                  <a:lnTo>
                    <a:pt x="141626" y="115487"/>
                  </a:lnTo>
                  <a:lnTo>
                    <a:pt x="138377" y="116436"/>
                  </a:lnTo>
                  <a:lnTo>
                    <a:pt x="136162" y="116925"/>
                  </a:lnTo>
                  <a:lnTo>
                    <a:pt x="133919" y="117212"/>
                  </a:lnTo>
                  <a:lnTo>
                    <a:pt x="131705" y="117212"/>
                  </a:lnTo>
                  <a:lnTo>
                    <a:pt x="129520" y="116925"/>
                  </a:lnTo>
                  <a:lnTo>
                    <a:pt x="127392" y="116235"/>
                  </a:lnTo>
                  <a:lnTo>
                    <a:pt x="126328" y="115688"/>
                  </a:lnTo>
                  <a:lnTo>
                    <a:pt x="125293" y="115084"/>
                  </a:lnTo>
                  <a:lnTo>
                    <a:pt x="123510" y="113646"/>
                  </a:lnTo>
                  <a:lnTo>
                    <a:pt x="121957" y="111979"/>
                  </a:lnTo>
                  <a:lnTo>
                    <a:pt x="120691" y="110196"/>
                  </a:lnTo>
                  <a:lnTo>
                    <a:pt x="119656" y="108384"/>
                  </a:lnTo>
                  <a:lnTo>
                    <a:pt x="118851" y="106659"/>
                  </a:lnTo>
                  <a:lnTo>
                    <a:pt x="117988" y="104301"/>
                  </a:lnTo>
                  <a:lnTo>
                    <a:pt x="117643" y="103150"/>
                  </a:lnTo>
                  <a:lnTo>
                    <a:pt x="117442" y="102316"/>
                  </a:lnTo>
                  <a:lnTo>
                    <a:pt x="117126" y="99843"/>
                  </a:lnTo>
                  <a:lnTo>
                    <a:pt x="117126" y="96335"/>
                  </a:lnTo>
                  <a:lnTo>
                    <a:pt x="117528" y="92970"/>
                  </a:lnTo>
                  <a:lnTo>
                    <a:pt x="118017" y="90411"/>
                  </a:lnTo>
                  <a:lnTo>
                    <a:pt x="118333" y="89031"/>
                  </a:lnTo>
                  <a:lnTo>
                    <a:pt x="118707" y="87650"/>
                  </a:lnTo>
                  <a:lnTo>
                    <a:pt x="119512" y="84947"/>
                  </a:lnTo>
                  <a:lnTo>
                    <a:pt x="120490" y="82302"/>
                  </a:lnTo>
                  <a:lnTo>
                    <a:pt x="121583" y="79656"/>
                  </a:lnTo>
                  <a:lnTo>
                    <a:pt x="122848" y="77068"/>
                  </a:lnTo>
                  <a:lnTo>
                    <a:pt x="124257" y="74537"/>
                  </a:lnTo>
                  <a:lnTo>
                    <a:pt x="125781" y="72036"/>
                  </a:lnTo>
                  <a:lnTo>
                    <a:pt x="127449" y="69591"/>
                  </a:lnTo>
                  <a:lnTo>
                    <a:pt x="128369" y="68383"/>
                  </a:lnTo>
                  <a:lnTo>
                    <a:pt x="128571" y="68326"/>
                  </a:lnTo>
                  <a:lnTo>
                    <a:pt x="128801" y="68240"/>
                  </a:lnTo>
                  <a:lnTo>
                    <a:pt x="129980" y="67607"/>
                  </a:lnTo>
                  <a:lnTo>
                    <a:pt x="132223" y="66083"/>
                  </a:lnTo>
                  <a:lnTo>
                    <a:pt x="134207" y="64271"/>
                  </a:lnTo>
                  <a:lnTo>
                    <a:pt x="135961" y="62201"/>
                  </a:lnTo>
                  <a:lnTo>
                    <a:pt x="136709" y="61079"/>
                  </a:lnTo>
                  <a:lnTo>
                    <a:pt x="137399" y="59900"/>
                  </a:lnTo>
                  <a:lnTo>
                    <a:pt x="138521" y="57456"/>
                  </a:lnTo>
                  <a:lnTo>
                    <a:pt x="139297" y="54868"/>
                  </a:lnTo>
                  <a:lnTo>
                    <a:pt x="139728" y="52222"/>
                  </a:lnTo>
                  <a:lnTo>
                    <a:pt x="139786" y="50842"/>
                  </a:lnTo>
                  <a:lnTo>
                    <a:pt x="139757" y="50410"/>
                  </a:lnTo>
                  <a:lnTo>
                    <a:pt x="139585" y="49979"/>
                  </a:lnTo>
                  <a:lnTo>
                    <a:pt x="139843" y="49692"/>
                  </a:lnTo>
                  <a:lnTo>
                    <a:pt x="140016" y="49318"/>
                  </a:lnTo>
                  <a:lnTo>
                    <a:pt x="157097" y="4630"/>
                  </a:lnTo>
                  <a:lnTo>
                    <a:pt x="157184" y="4285"/>
                  </a:lnTo>
                  <a:lnTo>
                    <a:pt x="157184" y="3566"/>
                  </a:lnTo>
                  <a:lnTo>
                    <a:pt x="157040" y="3221"/>
                  </a:lnTo>
                  <a:lnTo>
                    <a:pt x="156867" y="2904"/>
                  </a:lnTo>
                  <a:lnTo>
                    <a:pt x="156350" y="2416"/>
                  </a:lnTo>
                  <a:lnTo>
                    <a:pt x="156033" y="2272"/>
                  </a:lnTo>
                  <a:lnTo>
                    <a:pt x="150426" y="115"/>
                  </a:lnTo>
                  <a:lnTo>
                    <a:pt x="1500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35"/>
          <p:cNvSpPr/>
          <p:nvPr/>
        </p:nvSpPr>
        <p:spPr>
          <a:xfrm>
            <a:off x="213050" y="19360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11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88" name="Google Shape;588;p35"/>
          <p:cNvSpPr txBox="1"/>
          <p:nvPr>
            <p:ph type="title"/>
          </p:nvPr>
        </p:nvSpPr>
        <p:spPr>
          <a:xfrm>
            <a:off x="1892375" y="386100"/>
            <a:ext cx="71094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Where are 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your audience watching?</a:t>
            </a:r>
            <a:b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How will you reach them?</a:t>
            </a: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589" name="Google Shape;589;p35"/>
          <p:cNvGrpSpPr/>
          <p:nvPr/>
        </p:nvGrpSpPr>
        <p:grpSpPr>
          <a:xfrm>
            <a:off x="1892376" y="1631250"/>
            <a:ext cx="4574003" cy="3219000"/>
            <a:chOff x="1892375" y="1631250"/>
            <a:chExt cx="6080025" cy="3219000"/>
          </a:xfrm>
        </p:grpSpPr>
        <p:sp>
          <p:nvSpPr>
            <p:cNvPr id="590" name="Google Shape;590;p35"/>
            <p:cNvSpPr/>
            <p:nvPr/>
          </p:nvSpPr>
          <p:spPr>
            <a:xfrm>
              <a:off x="1901700" y="3307650"/>
              <a:ext cx="2961000" cy="672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rPr>
                <a:t>Youtube and/or Vimeo</a:t>
              </a:r>
              <a:endParaRPr>
                <a:latin typeface="Lexend"/>
                <a:ea typeface="Lexend"/>
                <a:cs typeface="Lexend"/>
                <a:sym typeface="Lexend"/>
              </a:endParaRPr>
            </a:p>
          </p:txBody>
        </p:sp>
        <p:grpSp>
          <p:nvGrpSpPr>
            <p:cNvPr id="591" name="Google Shape;591;p35"/>
            <p:cNvGrpSpPr/>
            <p:nvPr/>
          </p:nvGrpSpPr>
          <p:grpSpPr>
            <a:xfrm>
              <a:off x="1892375" y="1631250"/>
              <a:ext cx="6080025" cy="3219000"/>
              <a:chOff x="1892375" y="1631250"/>
              <a:chExt cx="6080025" cy="3219000"/>
            </a:xfrm>
          </p:grpSpPr>
          <p:sp>
            <p:nvSpPr>
              <p:cNvPr id="592" name="Google Shape;592;p35"/>
              <p:cNvSpPr/>
              <p:nvPr/>
            </p:nvSpPr>
            <p:spPr>
              <a:xfrm>
                <a:off x="1901700" y="1631250"/>
                <a:ext cx="2961000" cy="6729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Organic social </a:t>
                </a: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audience</a:t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593" name="Google Shape;593;p35"/>
              <p:cNvSpPr/>
              <p:nvPr/>
            </p:nvSpPr>
            <p:spPr>
              <a:xfrm>
                <a:off x="1901700" y="2469450"/>
                <a:ext cx="2961000" cy="6729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Online - website</a:t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594" name="Google Shape;594;p35"/>
              <p:cNvSpPr/>
              <p:nvPr/>
            </p:nvSpPr>
            <p:spPr>
              <a:xfrm>
                <a:off x="5011400" y="2469450"/>
                <a:ext cx="2961000" cy="6729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b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</a:b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Campaign landing page</a:t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595" name="Google Shape;595;p35"/>
              <p:cNvSpPr/>
              <p:nvPr/>
            </p:nvSpPr>
            <p:spPr>
              <a:xfrm>
                <a:off x="5011400" y="3307650"/>
                <a:ext cx="2961000" cy="6729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Media film </a:t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596" name="Google Shape;596;p35"/>
              <p:cNvSpPr/>
              <p:nvPr/>
            </p:nvSpPr>
            <p:spPr>
              <a:xfrm>
                <a:off x="5011400" y="1631250"/>
                <a:ext cx="2961000" cy="6729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Paid </a:t>
                </a: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social audience</a:t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597" name="Google Shape;597;p35"/>
              <p:cNvSpPr/>
              <p:nvPr/>
            </p:nvSpPr>
            <p:spPr>
              <a:xfrm>
                <a:off x="1892375" y="4177350"/>
                <a:ext cx="2961000" cy="6729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Broadcast /  </a:t>
                </a: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Digital TV </a:t>
                </a:r>
                <a:endParaRPr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598" name="Google Shape;598;p35"/>
              <p:cNvSpPr/>
              <p:nvPr/>
            </p:nvSpPr>
            <p:spPr>
              <a:xfrm>
                <a:off x="5002075" y="4177350"/>
                <a:ext cx="2961000" cy="6729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>
                    <a:solidFill>
                      <a:schemeClr val="dk2"/>
                    </a:solidFill>
                    <a:latin typeface="Lexend"/>
                    <a:ea typeface="Lexend"/>
                    <a:cs typeface="Lexend"/>
                    <a:sym typeface="Lexend"/>
                  </a:rPr>
                  <a:t>?</a:t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</p:grpSp>
      </p:grpSp>
      <p:grpSp>
        <p:nvGrpSpPr>
          <p:cNvPr id="599" name="Google Shape;599;p35"/>
          <p:cNvGrpSpPr/>
          <p:nvPr/>
        </p:nvGrpSpPr>
        <p:grpSpPr>
          <a:xfrm>
            <a:off x="6794574" y="3077319"/>
            <a:ext cx="1994528" cy="1772920"/>
            <a:chOff x="862900" y="238125"/>
            <a:chExt cx="5899225" cy="5243775"/>
          </a:xfrm>
        </p:grpSpPr>
        <p:sp>
          <p:nvSpPr>
            <p:cNvPr id="600" name="Google Shape;600;p35"/>
            <p:cNvSpPr/>
            <p:nvPr/>
          </p:nvSpPr>
          <p:spPr>
            <a:xfrm>
              <a:off x="862900" y="2244550"/>
              <a:ext cx="5899225" cy="3237350"/>
            </a:xfrm>
            <a:custGeom>
              <a:rect b="b" l="l" r="r" t="t"/>
              <a:pathLst>
                <a:path extrusionOk="0" h="129494" w="235969">
                  <a:moveTo>
                    <a:pt x="122487" y="3403"/>
                  </a:moveTo>
                  <a:lnTo>
                    <a:pt x="122487" y="21616"/>
                  </a:lnTo>
                  <a:lnTo>
                    <a:pt x="113881" y="21816"/>
                  </a:lnTo>
                  <a:lnTo>
                    <a:pt x="111279" y="21816"/>
                  </a:lnTo>
                  <a:lnTo>
                    <a:pt x="110279" y="22817"/>
                  </a:lnTo>
                  <a:lnTo>
                    <a:pt x="110078" y="23617"/>
                  </a:lnTo>
                  <a:lnTo>
                    <a:pt x="110078" y="25619"/>
                  </a:lnTo>
                  <a:lnTo>
                    <a:pt x="110078" y="79257"/>
                  </a:lnTo>
                  <a:lnTo>
                    <a:pt x="91265" y="79257"/>
                  </a:lnTo>
                  <a:lnTo>
                    <a:pt x="91265" y="82860"/>
                  </a:lnTo>
                  <a:lnTo>
                    <a:pt x="91265" y="101673"/>
                  </a:lnTo>
                  <a:lnTo>
                    <a:pt x="72251" y="80458"/>
                  </a:lnTo>
                  <a:lnTo>
                    <a:pt x="71251" y="79257"/>
                  </a:lnTo>
                  <a:lnTo>
                    <a:pt x="3603" y="79257"/>
                  </a:lnTo>
                  <a:lnTo>
                    <a:pt x="3603" y="3403"/>
                  </a:lnTo>
                  <a:close/>
                  <a:moveTo>
                    <a:pt x="232366" y="25219"/>
                  </a:moveTo>
                  <a:lnTo>
                    <a:pt x="232366" y="100873"/>
                  </a:lnTo>
                  <a:lnTo>
                    <a:pt x="200943" y="100873"/>
                  </a:lnTo>
                  <a:lnTo>
                    <a:pt x="200943" y="104475"/>
                  </a:lnTo>
                  <a:lnTo>
                    <a:pt x="200943" y="123089"/>
                  </a:lnTo>
                  <a:lnTo>
                    <a:pt x="182130" y="102074"/>
                  </a:lnTo>
                  <a:lnTo>
                    <a:pt x="181129" y="100873"/>
                  </a:lnTo>
                  <a:lnTo>
                    <a:pt x="113681" y="100873"/>
                  </a:lnTo>
                  <a:lnTo>
                    <a:pt x="113681" y="25419"/>
                  </a:lnTo>
                  <a:lnTo>
                    <a:pt x="113881" y="25219"/>
                  </a:lnTo>
                  <a:close/>
                  <a:moveTo>
                    <a:pt x="1201" y="0"/>
                  </a:moveTo>
                  <a:lnTo>
                    <a:pt x="200" y="1001"/>
                  </a:lnTo>
                  <a:lnTo>
                    <a:pt x="0" y="1802"/>
                  </a:lnTo>
                  <a:lnTo>
                    <a:pt x="0" y="80858"/>
                  </a:lnTo>
                  <a:lnTo>
                    <a:pt x="200" y="81659"/>
                  </a:lnTo>
                  <a:lnTo>
                    <a:pt x="1201" y="82660"/>
                  </a:lnTo>
                  <a:lnTo>
                    <a:pt x="2001" y="82860"/>
                  </a:lnTo>
                  <a:lnTo>
                    <a:pt x="69650" y="82860"/>
                  </a:lnTo>
                  <a:lnTo>
                    <a:pt x="91465" y="107277"/>
                  </a:lnTo>
                  <a:lnTo>
                    <a:pt x="92066" y="107878"/>
                  </a:lnTo>
                  <a:lnTo>
                    <a:pt x="92866" y="108078"/>
                  </a:lnTo>
                  <a:lnTo>
                    <a:pt x="93266" y="108078"/>
                  </a:lnTo>
                  <a:lnTo>
                    <a:pt x="93467" y="107878"/>
                  </a:lnTo>
                  <a:lnTo>
                    <a:pt x="94467" y="107277"/>
                  </a:lnTo>
                  <a:lnTo>
                    <a:pt x="94868" y="106076"/>
                  </a:lnTo>
                  <a:lnTo>
                    <a:pt x="94868" y="82860"/>
                  </a:lnTo>
                  <a:lnTo>
                    <a:pt x="110078" y="82860"/>
                  </a:lnTo>
                  <a:lnTo>
                    <a:pt x="110078" y="102474"/>
                  </a:lnTo>
                  <a:lnTo>
                    <a:pt x="110279" y="103274"/>
                  </a:lnTo>
                  <a:lnTo>
                    <a:pt x="111279" y="104275"/>
                  </a:lnTo>
                  <a:lnTo>
                    <a:pt x="112080" y="104475"/>
                  </a:lnTo>
                  <a:lnTo>
                    <a:pt x="179528" y="104475"/>
                  </a:lnTo>
                  <a:lnTo>
                    <a:pt x="201343" y="128893"/>
                  </a:lnTo>
                  <a:lnTo>
                    <a:pt x="201944" y="129493"/>
                  </a:lnTo>
                  <a:lnTo>
                    <a:pt x="203345" y="129493"/>
                  </a:lnTo>
                  <a:lnTo>
                    <a:pt x="204346" y="128693"/>
                  </a:lnTo>
                  <a:lnTo>
                    <a:pt x="204546" y="127692"/>
                  </a:lnTo>
                  <a:lnTo>
                    <a:pt x="204546" y="104475"/>
                  </a:lnTo>
                  <a:lnTo>
                    <a:pt x="233967" y="104475"/>
                  </a:lnTo>
                  <a:lnTo>
                    <a:pt x="234767" y="104275"/>
                  </a:lnTo>
                  <a:lnTo>
                    <a:pt x="235768" y="103274"/>
                  </a:lnTo>
                  <a:lnTo>
                    <a:pt x="235968" y="102474"/>
                  </a:lnTo>
                  <a:lnTo>
                    <a:pt x="235968" y="23617"/>
                  </a:lnTo>
                  <a:lnTo>
                    <a:pt x="235768" y="22817"/>
                  </a:lnTo>
                  <a:lnTo>
                    <a:pt x="234767" y="21816"/>
                  </a:lnTo>
                  <a:lnTo>
                    <a:pt x="126090" y="21816"/>
                  </a:lnTo>
                  <a:lnTo>
                    <a:pt x="126090" y="1802"/>
                  </a:lnTo>
                  <a:lnTo>
                    <a:pt x="126090" y="1001"/>
                  </a:lnTo>
                  <a:lnTo>
                    <a:pt x="1250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35"/>
            <p:cNvSpPr/>
            <p:nvPr/>
          </p:nvSpPr>
          <p:spPr>
            <a:xfrm>
              <a:off x="4600550" y="3875725"/>
              <a:ext cx="1115825" cy="615450"/>
            </a:xfrm>
            <a:custGeom>
              <a:rect b="b" l="l" r="r" t="t"/>
              <a:pathLst>
                <a:path extrusionOk="0" h="24618" w="44633">
                  <a:moveTo>
                    <a:pt x="1402" y="0"/>
                  </a:moveTo>
                  <a:lnTo>
                    <a:pt x="201" y="1201"/>
                  </a:lnTo>
                  <a:lnTo>
                    <a:pt x="1" y="2202"/>
                  </a:lnTo>
                  <a:lnTo>
                    <a:pt x="201" y="6805"/>
                  </a:lnTo>
                  <a:lnTo>
                    <a:pt x="3603" y="14811"/>
                  </a:lnTo>
                  <a:lnTo>
                    <a:pt x="9808" y="20815"/>
                  </a:lnTo>
                  <a:lnTo>
                    <a:pt x="17813" y="24217"/>
                  </a:lnTo>
                  <a:lnTo>
                    <a:pt x="22417" y="24618"/>
                  </a:lnTo>
                  <a:lnTo>
                    <a:pt x="26820" y="24217"/>
                  </a:lnTo>
                  <a:lnTo>
                    <a:pt x="34825" y="20815"/>
                  </a:lnTo>
                  <a:lnTo>
                    <a:pt x="41030" y="14811"/>
                  </a:lnTo>
                  <a:lnTo>
                    <a:pt x="44432" y="6805"/>
                  </a:lnTo>
                  <a:lnTo>
                    <a:pt x="44632" y="2202"/>
                  </a:lnTo>
                  <a:lnTo>
                    <a:pt x="44432" y="1201"/>
                  </a:lnTo>
                  <a:lnTo>
                    <a:pt x="43231" y="0"/>
                  </a:lnTo>
                  <a:lnTo>
                    <a:pt x="41430" y="0"/>
                  </a:lnTo>
                  <a:lnTo>
                    <a:pt x="40229" y="1201"/>
                  </a:lnTo>
                  <a:lnTo>
                    <a:pt x="40029" y="2202"/>
                  </a:lnTo>
                  <a:lnTo>
                    <a:pt x="39829" y="5804"/>
                  </a:lnTo>
                  <a:lnTo>
                    <a:pt x="37227" y="12209"/>
                  </a:lnTo>
                  <a:lnTo>
                    <a:pt x="32424" y="17012"/>
                  </a:lnTo>
                  <a:lnTo>
                    <a:pt x="26019" y="19814"/>
                  </a:lnTo>
                  <a:lnTo>
                    <a:pt x="22417" y="20014"/>
                  </a:lnTo>
                  <a:lnTo>
                    <a:pt x="18814" y="19814"/>
                  </a:lnTo>
                  <a:lnTo>
                    <a:pt x="12409" y="17012"/>
                  </a:lnTo>
                  <a:lnTo>
                    <a:pt x="7606" y="12209"/>
                  </a:lnTo>
                  <a:lnTo>
                    <a:pt x="4804" y="5804"/>
                  </a:lnTo>
                  <a:lnTo>
                    <a:pt x="4604" y="2202"/>
                  </a:lnTo>
                  <a:lnTo>
                    <a:pt x="4404" y="1201"/>
                  </a:lnTo>
                  <a:lnTo>
                    <a:pt x="32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35"/>
            <p:cNvSpPr/>
            <p:nvPr/>
          </p:nvSpPr>
          <p:spPr>
            <a:xfrm>
              <a:off x="4600550" y="3245275"/>
              <a:ext cx="115100" cy="415300"/>
            </a:xfrm>
            <a:custGeom>
              <a:rect b="b" l="l" r="r" t="t"/>
              <a:pathLst>
                <a:path extrusionOk="0" h="16612" w="4604">
                  <a:moveTo>
                    <a:pt x="2202" y="0"/>
                  </a:moveTo>
                  <a:lnTo>
                    <a:pt x="1402" y="200"/>
                  </a:lnTo>
                  <a:lnTo>
                    <a:pt x="201" y="1401"/>
                  </a:lnTo>
                  <a:lnTo>
                    <a:pt x="1" y="2202"/>
                  </a:lnTo>
                  <a:lnTo>
                    <a:pt x="1" y="14210"/>
                  </a:lnTo>
                  <a:lnTo>
                    <a:pt x="201" y="15211"/>
                  </a:lnTo>
                  <a:lnTo>
                    <a:pt x="1402" y="16412"/>
                  </a:lnTo>
                  <a:lnTo>
                    <a:pt x="2202" y="16612"/>
                  </a:lnTo>
                  <a:lnTo>
                    <a:pt x="3203" y="16412"/>
                  </a:lnTo>
                  <a:lnTo>
                    <a:pt x="4404" y="15211"/>
                  </a:lnTo>
                  <a:lnTo>
                    <a:pt x="4604" y="14210"/>
                  </a:lnTo>
                  <a:lnTo>
                    <a:pt x="4604" y="2202"/>
                  </a:lnTo>
                  <a:lnTo>
                    <a:pt x="4404" y="1401"/>
                  </a:lnTo>
                  <a:lnTo>
                    <a:pt x="3203" y="200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35"/>
            <p:cNvSpPr/>
            <p:nvPr/>
          </p:nvSpPr>
          <p:spPr>
            <a:xfrm>
              <a:off x="5601275" y="3245275"/>
              <a:ext cx="115100" cy="415300"/>
            </a:xfrm>
            <a:custGeom>
              <a:rect b="b" l="l" r="r" t="t"/>
              <a:pathLst>
                <a:path extrusionOk="0" h="16612" w="4604">
                  <a:moveTo>
                    <a:pt x="2402" y="0"/>
                  </a:moveTo>
                  <a:lnTo>
                    <a:pt x="1401" y="200"/>
                  </a:lnTo>
                  <a:lnTo>
                    <a:pt x="200" y="1401"/>
                  </a:lnTo>
                  <a:lnTo>
                    <a:pt x="0" y="2202"/>
                  </a:lnTo>
                  <a:lnTo>
                    <a:pt x="0" y="14210"/>
                  </a:lnTo>
                  <a:lnTo>
                    <a:pt x="200" y="15211"/>
                  </a:lnTo>
                  <a:lnTo>
                    <a:pt x="1401" y="16412"/>
                  </a:lnTo>
                  <a:lnTo>
                    <a:pt x="2402" y="16612"/>
                  </a:lnTo>
                  <a:lnTo>
                    <a:pt x="3202" y="16412"/>
                  </a:lnTo>
                  <a:lnTo>
                    <a:pt x="4403" y="15211"/>
                  </a:lnTo>
                  <a:lnTo>
                    <a:pt x="4603" y="14210"/>
                  </a:lnTo>
                  <a:lnTo>
                    <a:pt x="4603" y="2202"/>
                  </a:lnTo>
                  <a:lnTo>
                    <a:pt x="4403" y="1401"/>
                  </a:lnTo>
                  <a:lnTo>
                    <a:pt x="3202" y="200"/>
                  </a:lnTo>
                  <a:lnTo>
                    <a:pt x="24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35"/>
            <p:cNvSpPr/>
            <p:nvPr/>
          </p:nvSpPr>
          <p:spPr>
            <a:xfrm>
              <a:off x="1893625" y="3280300"/>
              <a:ext cx="1115825" cy="615450"/>
            </a:xfrm>
            <a:custGeom>
              <a:rect b="b" l="l" r="r" t="t"/>
              <a:pathLst>
                <a:path extrusionOk="0" h="24618" w="44633">
                  <a:moveTo>
                    <a:pt x="2202" y="0"/>
                  </a:moveTo>
                  <a:lnTo>
                    <a:pt x="1201" y="200"/>
                  </a:lnTo>
                  <a:lnTo>
                    <a:pt x="0" y="1401"/>
                  </a:lnTo>
                  <a:lnTo>
                    <a:pt x="0" y="2202"/>
                  </a:lnTo>
                  <a:lnTo>
                    <a:pt x="201" y="6805"/>
                  </a:lnTo>
                  <a:lnTo>
                    <a:pt x="3603" y="14811"/>
                  </a:lnTo>
                  <a:lnTo>
                    <a:pt x="9807" y="21015"/>
                  </a:lnTo>
                  <a:lnTo>
                    <a:pt x="17813" y="24418"/>
                  </a:lnTo>
                  <a:lnTo>
                    <a:pt x="22216" y="24618"/>
                  </a:lnTo>
                  <a:lnTo>
                    <a:pt x="26819" y="24418"/>
                  </a:lnTo>
                  <a:lnTo>
                    <a:pt x="34825" y="21015"/>
                  </a:lnTo>
                  <a:lnTo>
                    <a:pt x="40829" y="14811"/>
                  </a:lnTo>
                  <a:lnTo>
                    <a:pt x="44232" y="6805"/>
                  </a:lnTo>
                  <a:lnTo>
                    <a:pt x="44632" y="2202"/>
                  </a:lnTo>
                  <a:lnTo>
                    <a:pt x="44432" y="1401"/>
                  </a:lnTo>
                  <a:lnTo>
                    <a:pt x="43231" y="200"/>
                  </a:lnTo>
                  <a:lnTo>
                    <a:pt x="42230" y="0"/>
                  </a:lnTo>
                  <a:lnTo>
                    <a:pt x="41430" y="200"/>
                  </a:lnTo>
                  <a:lnTo>
                    <a:pt x="40229" y="1401"/>
                  </a:lnTo>
                  <a:lnTo>
                    <a:pt x="40029" y="2202"/>
                  </a:lnTo>
                  <a:lnTo>
                    <a:pt x="39829" y="6004"/>
                  </a:lnTo>
                  <a:lnTo>
                    <a:pt x="37027" y="12209"/>
                  </a:lnTo>
                  <a:lnTo>
                    <a:pt x="32223" y="17212"/>
                  </a:lnTo>
                  <a:lnTo>
                    <a:pt x="25819" y="19814"/>
                  </a:lnTo>
                  <a:lnTo>
                    <a:pt x="22216" y="20014"/>
                  </a:lnTo>
                  <a:lnTo>
                    <a:pt x="18614" y="19814"/>
                  </a:lnTo>
                  <a:lnTo>
                    <a:pt x="12209" y="17012"/>
                  </a:lnTo>
                  <a:lnTo>
                    <a:pt x="7406" y="12209"/>
                  </a:lnTo>
                  <a:lnTo>
                    <a:pt x="4804" y="6004"/>
                  </a:lnTo>
                  <a:lnTo>
                    <a:pt x="4404" y="2202"/>
                  </a:lnTo>
                  <a:lnTo>
                    <a:pt x="4404" y="1401"/>
                  </a:lnTo>
                  <a:lnTo>
                    <a:pt x="3203" y="200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35"/>
            <p:cNvSpPr/>
            <p:nvPr/>
          </p:nvSpPr>
          <p:spPr>
            <a:xfrm>
              <a:off x="1893625" y="2654850"/>
              <a:ext cx="110100" cy="410300"/>
            </a:xfrm>
            <a:custGeom>
              <a:rect b="b" l="l" r="r" t="t"/>
              <a:pathLst>
                <a:path extrusionOk="0" h="16412" w="4404">
                  <a:moveTo>
                    <a:pt x="1201" y="0"/>
                  </a:moveTo>
                  <a:lnTo>
                    <a:pt x="0" y="1201"/>
                  </a:lnTo>
                  <a:lnTo>
                    <a:pt x="0" y="2202"/>
                  </a:lnTo>
                  <a:lnTo>
                    <a:pt x="0" y="14210"/>
                  </a:lnTo>
                  <a:lnTo>
                    <a:pt x="0" y="15011"/>
                  </a:lnTo>
                  <a:lnTo>
                    <a:pt x="1201" y="16412"/>
                  </a:lnTo>
                  <a:lnTo>
                    <a:pt x="3003" y="16412"/>
                  </a:lnTo>
                  <a:lnTo>
                    <a:pt x="4404" y="15011"/>
                  </a:lnTo>
                  <a:lnTo>
                    <a:pt x="4404" y="14210"/>
                  </a:lnTo>
                  <a:lnTo>
                    <a:pt x="4404" y="2202"/>
                  </a:lnTo>
                  <a:lnTo>
                    <a:pt x="4404" y="1201"/>
                  </a:lnTo>
                  <a:lnTo>
                    <a:pt x="30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35"/>
            <p:cNvSpPr/>
            <p:nvPr/>
          </p:nvSpPr>
          <p:spPr>
            <a:xfrm>
              <a:off x="2894325" y="2654850"/>
              <a:ext cx="115125" cy="410300"/>
            </a:xfrm>
            <a:custGeom>
              <a:rect b="b" l="l" r="r" t="t"/>
              <a:pathLst>
                <a:path extrusionOk="0" h="16412" w="4605">
                  <a:moveTo>
                    <a:pt x="1402" y="0"/>
                  </a:moveTo>
                  <a:lnTo>
                    <a:pt x="201" y="1201"/>
                  </a:lnTo>
                  <a:lnTo>
                    <a:pt x="1" y="2202"/>
                  </a:lnTo>
                  <a:lnTo>
                    <a:pt x="1" y="14210"/>
                  </a:lnTo>
                  <a:lnTo>
                    <a:pt x="201" y="15011"/>
                  </a:lnTo>
                  <a:lnTo>
                    <a:pt x="1402" y="16212"/>
                  </a:lnTo>
                  <a:lnTo>
                    <a:pt x="2202" y="16412"/>
                  </a:lnTo>
                  <a:lnTo>
                    <a:pt x="3203" y="16212"/>
                  </a:lnTo>
                  <a:lnTo>
                    <a:pt x="4404" y="15011"/>
                  </a:lnTo>
                  <a:lnTo>
                    <a:pt x="4604" y="14210"/>
                  </a:lnTo>
                  <a:lnTo>
                    <a:pt x="4604" y="2202"/>
                  </a:lnTo>
                  <a:lnTo>
                    <a:pt x="4404" y="1201"/>
                  </a:lnTo>
                  <a:lnTo>
                    <a:pt x="32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35"/>
            <p:cNvSpPr/>
            <p:nvPr/>
          </p:nvSpPr>
          <p:spPr>
            <a:xfrm>
              <a:off x="3870025" y="238125"/>
              <a:ext cx="1075800" cy="840625"/>
            </a:xfrm>
            <a:custGeom>
              <a:rect b="b" l="l" r="r" t="t"/>
              <a:pathLst>
                <a:path extrusionOk="0" h="33625" w="43032">
                  <a:moveTo>
                    <a:pt x="26620" y="3603"/>
                  </a:moveTo>
                  <a:lnTo>
                    <a:pt x="29021" y="3803"/>
                  </a:lnTo>
                  <a:lnTo>
                    <a:pt x="32224" y="6405"/>
                  </a:lnTo>
                  <a:lnTo>
                    <a:pt x="32624" y="8406"/>
                  </a:lnTo>
                  <a:lnTo>
                    <a:pt x="32624" y="8606"/>
                  </a:lnTo>
                  <a:lnTo>
                    <a:pt x="32424" y="11408"/>
                  </a:lnTo>
                  <a:lnTo>
                    <a:pt x="35026" y="12209"/>
                  </a:lnTo>
                  <a:lnTo>
                    <a:pt x="36827" y="13209"/>
                  </a:lnTo>
                  <a:lnTo>
                    <a:pt x="39029" y="16412"/>
                  </a:lnTo>
                  <a:lnTo>
                    <a:pt x="39429" y="18613"/>
                  </a:lnTo>
                  <a:lnTo>
                    <a:pt x="39229" y="19814"/>
                  </a:lnTo>
                  <a:lnTo>
                    <a:pt x="38228" y="22216"/>
                  </a:lnTo>
                  <a:lnTo>
                    <a:pt x="36627" y="24017"/>
                  </a:lnTo>
                  <a:lnTo>
                    <a:pt x="34425" y="25018"/>
                  </a:lnTo>
                  <a:lnTo>
                    <a:pt x="33024" y="25218"/>
                  </a:lnTo>
                  <a:lnTo>
                    <a:pt x="31623" y="25018"/>
                  </a:lnTo>
                  <a:lnTo>
                    <a:pt x="30422" y="24618"/>
                  </a:lnTo>
                  <a:lnTo>
                    <a:pt x="27020" y="22816"/>
                  </a:lnTo>
                  <a:lnTo>
                    <a:pt x="25419" y="26219"/>
                  </a:lnTo>
                  <a:lnTo>
                    <a:pt x="24418" y="28020"/>
                  </a:lnTo>
                  <a:lnTo>
                    <a:pt x="21616" y="29821"/>
                  </a:lnTo>
                  <a:lnTo>
                    <a:pt x="19615" y="30021"/>
                  </a:lnTo>
                  <a:lnTo>
                    <a:pt x="18214" y="30021"/>
                  </a:lnTo>
                  <a:lnTo>
                    <a:pt x="15612" y="28620"/>
                  </a:lnTo>
                  <a:lnTo>
                    <a:pt x="14611" y="27420"/>
                  </a:lnTo>
                  <a:lnTo>
                    <a:pt x="13410" y="25418"/>
                  </a:lnTo>
                  <a:lnTo>
                    <a:pt x="11009" y="26019"/>
                  </a:lnTo>
                  <a:lnTo>
                    <a:pt x="8607" y="26019"/>
                  </a:lnTo>
                  <a:lnTo>
                    <a:pt x="6405" y="25018"/>
                  </a:lnTo>
                  <a:lnTo>
                    <a:pt x="4604" y="23217"/>
                  </a:lnTo>
                  <a:lnTo>
                    <a:pt x="3803" y="20815"/>
                  </a:lnTo>
                  <a:lnTo>
                    <a:pt x="3603" y="19414"/>
                  </a:lnTo>
                  <a:lnTo>
                    <a:pt x="3803" y="17613"/>
                  </a:lnTo>
                  <a:lnTo>
                    <a:pt x="5805" y="14410"/>
                  </a:lnTo>
                  <a:lnTo>
                    <a:pt x="7406" y="13410"/>
                  </a:lnTo>
                  <a:lnTo>
                    <a:pt x="9207" y="12609"/>
                  </a:lnTo>
                  <a:lnTo>
                    <a:pt x="9407" y="10407"/>
                  </a:lnTo>
                  <a:lnTo>
                    <a:pt x="9808" y="8406"/>
                  </a:lnTo>
                  <a:lnTo>
                    <a:pt x="13010" y="6004"/>
                  </a:lnTo>
                  <a:lnTo>
                    <a:pt x="15212" y="5804"/>
                  </a:lnTo>
                  <a:lnTo>
                    <a:pt x="16613" y="5804"/>
                  </a:lnTo>
                  <a:lnTo>
                    <a:pt x="18014" y="6204"/>
                  </a:lnTo>
                  <a:lnTo>
                    <a:pt x="20215" y="7405"/>
                  </a:lnTo>
                  <a:lnTo>
                    <a:pt x="22016" y="5404"/>
                  </a:lnTo>
                  <a:lnTo>
                    <a:pt x="23017" y="4603"/>
                  </a:lnTo>
                  <a:lnTo>
                    <a:pt x="25419" y="3603"/>
                  </a:lnTo>
                  <a:close/>
                  <a:moveTo>
                    <a:pt x="26620" y="0"/>
                  </a:moveTo>
                  <a:lnTo>
                    <a:pt x="24618" y="200"/>
                  </a:lnTo>
                  <a:lnTo>
                    <a:pt x="20816" y="1601"/>
                  </a:lnTo>
                  <a:lnTo>
                    <a:pt x="19415" y="3002"/>
                  </a:lnTo>
                  <a:lnTo>
                    <a:pt x="17413" y="2202"/>
                  </a:lnTo>
                  <a:lnTo>
                    <a:pt x="15212" y="2001"/>
                  </a:lnTo>
                  <a:lnTo>
                    <a:pt x="13410" y="2202"/>
                  </a:lnTo>
                  <a:lnTo>
                    <a:pt x="10008" y="3402"/>
                  </a:lnTo>
                  <a:lnTo>
                    <a:pt x="7406" y="5604"/>
                  </a:lnTo>
                  <a:lnTo>
                    <a:pt x="6005" y="8406"/>
                  </a:lnTo>
                  <a:lnTo>
                    <a:pt x="5805" y="10207"/>
                  </a:lnTo>
                  <a:lnTo>
                    <a:pt x="3403" y="11608"/>
                  </a:lnTo>
                  <a:lnTo>
                    <a:pt x="401" y="16412"/>
                  </a:lnTo>
                  <a:lnTo>
                    <a:pt x="1" y="19414"/>
                  </a:lnTo>
                  <a:lnTo>
                    <a:pt x="201" y="21615"/>
                  </a:lnTo>
                  <a:lnTo>
                    <a:pt x="1602" y="25218"/>
                  </a:lnTo>
                  <a:lnTo>
                    <a:pt x="4404" y="28020"/>
                  </a:lnTo>
                  <a:lnTo>
                    <a:pt x="8006" y="29621"/>
                  </a:lnTo>
                  <a:lnTo>
                    <a:pt x="10808" y="29621"/>
                  </a:lnTo>
                  <a:lnTo>
                    <a:pt x="11609" y="29421"/>
                  </a:lnTo>
                  <a:lnTo>
                    <a:pt x="13210" y="31422"/>
                  </a:lnTo>
                  <a:lnTo>
                    <a:pt x="17213" y="33424"/>
                  </a:lnTo>
                  <a:lnTo>
                    <a:pt x="19615" y="33624"/>
                  </a:lnTo>
                  <a:lnTo>
                    <a:pt x="22617" y="33424"/>
                  </a:lnTo>
                  <a:lnTo>
                    <a:pt x="27220" y="30222"/>
                  </a:lnTo>
                  <a:lnTo>
                    <a:pt x="28621" y="27620"/>
                  </a:lnTo>
                  <a:lnTo>
                    <a:pt x="30823" y="28620"/>
                  </a:lnTo>
                  <a:lnTo>
                    <a:pt x="33024" y="28821"/>
                  </a:lnTo>
                  <a:lnTo>
                    <a:pt x="35026" y="28620"/>
                  </a:lnTo>
                  <a:lnTo>
                    <a:pt x="38628" y="27019"/>
                  </a:lnTo>
                  <a:lnTo>
                    <a:pt x="41230" y="24217"/>
                  </a:lnTo>
                  <a:lnTo>
                    <a:pt x="42831" y="20615"/>
                  </a:lnTo>
                  <a:lnTo>
                    <a:pt x="43031" y="18613"/>
                  </a:lnTo>
                  <a:lnTo>
                    <a:pt x="42831" y="16812"/>
                  </a:lnTo>
                  <a:lnTo>
                    <a:pt x="41831" y="13810"/>
                  </a:lnTo>
                  <a:lnTo>
                    <a:pt x="40029" y="11208"/>
                  </a:lnTo>
                  <a:lnTo>
                    <a:pt x="37628" y="9407"/>
                  </a:lnTo>
                  <a:lnTo>
                    <a:pt x="36227" y="8806"/>
                  </a:lnTo>
                  <a:lnTo>
                    <a:pt x="36227" y="8406"/>
                  </a:lnTo>
                  <a:lnTo>
                    <a:pt x="36026" y="6605"/>
                  </a:lnTo>
                  <a:lnTo>
                    <a:pt x="34625" y="3603"/>
                  </a:lnTo>
                  <a:lnTo>
                    <a:pt x="32024" y="1401"/>
                  </a:lnTo>
                  <a:lnTo>
                    <a:pt x="28621" y="200"/>
                  </a:lnTo>
                  <a:lnTo>
                    <a:pt x="2662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35"/>
            <p:cNvSpPr/>
            <p:nvPr/>
          </p:nvSpPr>
          <p:spPr>
            <a:xfrm>
              <a:off x="2313925" y="458275"/>
              <a:ext cx="275225" cy="290225"/>
            </a:xfrm>
            <a:custGeom>
              <a:rect b="b" l="l" r="r" t="t"/>
              <a:pathLst>
                <a:path extrusionOk="0" h="11609" w="11009">
                  <a:moveTo>
                    <a:pt x="5004" y="0"/>
                  </a:moveTo>
                  <a:lnTo>
                    <a:pt x="4804" y="401"/>
                  </a:lnTo>
                  <a:lnTo>
                    <a:pt x="201" y="10608"/>
                  </a:lnTo>
                  <a:lnTo>
                    <a:pt x="0" y="11008"/>
                  </a:lnTo>
                  <a:lnTo>
                    <a:pt x="201" y="11408"/>
                  </a:lnTo>
                  <a:lnTo>
                    <a:pt x="401" y="11609"/>
                  </a:lnTo>
                  <a:lnTo>
                    <a:pt x="801" y="11609"/>
                  </a:lnTo>
                  <a:lnTo>
                    <a:pt x="10408" y="11408"/>
                  </a:lnTo>
                  <a:lnTo>
                    <a:pt x="10608" y="11408"/>
                  </a:lnTo>
                  <a:lnTo>
                    <a:pt x="10808" y="11208"/>
                  </a:lnTo>
                  <a:lnTo>
                    <a:pt x="11008" y="10808"/>
                  </a:lnTo>
                  <a:lnTo>
                    <a:pt x="11008" y="10608"/>
                  </a:lnTo>
                  <a:lnTo>
                    <a:pt x="6005" y="401"/>
                  </a:lnTo>
                  <a:lnTo>
                    <a:pt x="56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35"/>
            <p:cNvSpPr/>
            <p:nvPr/>
          </p:nvSpPr>
          <p:spPr>
            <a:xfrm>
              <a:off x="6026575" y="1168775"/>
              <a:ext cx="370275" cy="155150"/>
            </a:xfrm>
            <a:custGeom>
              <a:rect b="b" l="l" r="r" t="t"/>
              <a:pathLst>
                <a:path extrusionOk="0" h="6206" w="14811">
                  <a:moveTo>
                    <a:pt x="7405" y="1"/>
                  </a:moveTo>
                  <a:lnTo>
                    <a:pt x="5604" y="201"/>
                  </a:lnTo>
                  <a:lnTo>
                    <a:pt x="2002" y="1602"/>
                  </a:lnTo>
                  <a:lnTo>
                    <a:pt x="601" y="2803"/>
                  </a:lnTo>
                  <a:lnTo>
                    <a:pt x="0" y="3403"/>
                  </a:lnTo>
                  <a:lnTo>
                    <a:pt x="0" y="5004"/>
                  </a:lnTo>
                  <a:lnTo>
                    <a:pt x="601" y="5605"/>
                  </a:lnTo>
                  <a:lnTo>
                    <a:pt x="1201" y="6005"/>
                  </a:lnTo>
                  <a:lnTo>
                    <a:pt x="2602" y="6005"/>
                  </a:lnTo>
                  <a:lnTo>
                    <a:pt x="3202" y="5605"/>
                  </a:lnTo>
                  <a:lnTo>
                    <a:pt x="5204" y="4204"/>
                  </a:lnTo>
                  <a:lnTo>
                    <a:pt x="7405" y="3803"/>
                  </a:lnTo>
                  <a:lnTo>
                    <a:pt x="9807" y="4204"/>
                  </a:lnTo>
                  <a:lnTo>
                    <a:pt x="11608" y="5605"/>
                  </a:lnTo>
                  <a:lnTo>
                    <a:pt x="12209" y="6005"/>
                  </a:lnTo>
                  <a:lnTo>
                    <a:pt x="13009" y="6205"/>
                  </a:lnTo>
                  <a:lnTo>
                    <a:pt x="13810" y="6005"/>
                  </a:lnTo>
                  <a:lnTo>
                    <a:pt x="14410" y="5605"/>
                  </a:lnTo>
                  <a:lnTo>
                    <a:pt x="14811" y="5004"/>
                  </a:lnTo>
                  <a:lnTo>
                    <a:pt x="14811" y="3403"/>
                  </a:lnTo>
                  <a:lnTo>
                    <a:pt x="14410" y="2803"/>
                  </a:lnTo>
                  <a:lnTo>
                    <a:pt x="12809" y="1602"/>
                  </a:lnTo>
                  <a:lnTo>
                    <a:pt x="9407" y="201"/>
                  </a:lnTo>
                  <a:lnTo>
                    <a:pt x="74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35"/>
            <p:cNvSpPr/>
            <p:nvPr/>
          </p:nvSpPr>
          <p:spPr>
            <a:xfrm>
              <a:off x="5896475" y="983650"/>
              <a:ext cx="635475" cy="205175"/>
            </a:xfrm>
            <a:custGeom>
              <a:rect b="b" l="l" r="r" t="t"/>
              <a:pathLst>
                <a:path extrusionOk="0" h="8207" w="25419">
                  <a:moveTo>
                    <a:pt x="9407" y="0"/>
                  </a:moveTo>
                  <a:lnTo>
                    <a:pt x="3003" y="2602"/>
                  </a:lnTo>
                  <a:lnTo>
                    <a:pt x="401" y="5004"/>
                  </a:lnTo>
                  <a:lnTo>
                    <a:pt x="0" y="5604"/>
                  </a:lnTo>
                  <a:lnTo>
                    <a:pt x="0" y="7005"/>
                  </a:lnTo>
                  <a:lnTo>
                    <a:pt x="401" y="7606"/>
                  </a:lnTo>
                  <a:lnTo>
                    <a:pt x="1001" y="8206"/>
                  </a:lnTo>
                  <a:lnTo>
                    <a:pt x="2602" y="8206"/>
                  </a:lnTo>
                  <a:lnTo>
                    <a:pt x="3203" y="7606"/>
                  </a:lnTo>
                  <a:lnTo>
                    <a:pt x="5204" y="5805"/>
                  </a:lnTo>
                  <a:lnTo>
                    <a:pt x="10008" y="4003"/>
                  </a:lnTo>
                  <a:lnTo>
                    <a:pt x="15211" y="4003"/>
                  </a:lnTo>
                  <a:lnTo>
                    <a:pt x="20015" y="5805"/>
                  </a:lnTo>
                  <a:lnTo>
                    <a:pt x="22216" y="7606"/>
                  </a:lnTo>
                  <a:lnTo>
                    <a:pt x="22817" y="8206"/>
                  </a:lnTo>
                  <a:lnTo>
                    <a:pt x="24218" y="8206"/>
                  </a:lnTo>
                  <a:lnTo>
                    <a:pt x="24818" y="7606"/>
                  </a:lnTo>
                  <a:lnTo>
                    <a:pt x="25419" y="7005"/>
                  </a:lnTo>
                  <a:lnTo>
                    <a:pt x="25419" y="5604"/>
                  </a:lnTo>
                  <a:lnTo>
                    <a:pt x="24818" y="5004"/>
                  </a:lnTo>
                  <a:lnTo>
                    <a:pt x="22216" y="2602"/>
                  </a:lnTo>
                  <a:lnTo>
                    <a:pt x="160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35"/>
            <p:cNvSpPr/>
            <p:nvPr/>
          </p:nvSpPr>
          <p:spPr>
            <a:xfrm>
              <a:off x="5761375" y="803525"/>
              <a:ext cx="900675" cy="255200"/>
            </a:xfrm>
            <a:custGeom>
              <a:rect b="b" l="l" r="r" t="t"/>
              <a:pathLst>
                <a:path extrusionOk="0" h="10208" w="36027">
                  <a:moveTo>
                    <a:pt x="13210" y="0"/>
                  </a:moveTo>
                  <a:lnTo>
                    <a:pt x="6405" y="2402"/>
                  </a:lnTo>
                  <a:lnTo>
                    <a:pt x="2402" y="5204"/>
                  </a:lnTo>
                  <a:lnTo>
                    <a:pt x="601" y="6805"/>
                  </a:lnTo>
                  <a:lnTo>
                    <a:pt x="1" y="7405"/>
                  </a:lnTo>
                  <a:lnTo>
                    <a:pt x="1" y="9007"/>
                  </a:lnTo>
                  <a:lnTo>
                    <a:pt x="601" y="9607"/>
                  </a:lnTo>
                  <a:lnTo>
                    <a:pt x="1201" y="10007"/>
                  </a:lnTo>
                  <a:lnTo>
                    <a:pt x="2602" y="10007"/>
                  </a:lnTo>
                  <a:lnTo>
                    <a:pt x="3203" y="9607"/>
                  </a:lnTo>
                  <a:lnTo>
                    <a:pt x="6405" y="6805"/>
                  </a:lnTo>
                  <a:lnTo>
                    <a:pt x="14011" y="3803"/>
                  </a:lnTo>
                  <a:lnTo>
                    <a:pt x="22016" y="3803"/>
                  </a:lnTo>
                  <a:lnTo>
                    <a:pt x="29622" y="6805"/>
                  </a:lnTo>
                  <a:lnTo>
                    <a:pt x="32824" y="9607"/>
                  </a:lnTo>
                  <a:lnTo>
                    <a:pt x="33424" y="10007"/>
                  </a:lnTo>
                  <a:lnTo>
                    <a:pt x="34225" y="10207"/>
                  </a:lnTo>
                  <a:lnTo>
                    <a:pt x="35026" y="10007"/>
                  </a:lnTo>
                  <a:lnTo>
                    <a:pt x="35626" y="9607"/>
                  </a:lnTo>
                  <a:lnTo>
                    <a:pt x="36026" y="9007"/>
                  </a:lnTo>
                  <a:lnTo>
                    <a:pt x="36026" y="7405"/>
                  </a:lnTo>
                  <a:lnTo>
                    <a:pt x="35626" y="6805"/>
                  </a:lnTo>
                  <a:lnTo>
                    <a:pt x="33625" y="5204"/>
                  </a:lnTo>
                  <a:lnTo>
                    <a:pt x="29622" y="2402"/>
                  </a:lnTo>
                  <a:lnTo>
                    <a:pt x="228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5"/>
            <p:cNvSpPr/>
            <p:nvPr/>
          </p:nvSpPr>
          <p:spPr>
            <a:xfrm>
              <a:off x="6131650" y="2364625"/>
              <a:ext cx="165125" cy="165150"/>
            </a:xfrm>
            <a:custGeom>
              <a:rect b="b" l="l" r="r" t="t"/>
              <a:pathLst>
                <a:path extrusionOk="0" h="6606" w="6605">
                  <a:moveTo>
                    <a:pt x="3202" y="1"/>
                  </a:moveTo>
                  <a:lnTo>
                    <a:pt x="2002" y="201"/>
                  </a:lnTo>
                  <a:lnTo>
                    <a:pt x="0" y="2002"/>
                  </a:lnTo>
                  <a:lnTo>
                    <a:pt x="0" y="3403"/>
                  </a:lnTo>
                  <a:lnTo>
                    <a:pt x="0" y="4604"/>
                  </a:lnTo>
                  <a:lnTo>
                    <a:pt x="2002" y="6405"/>
                  </a:lnTo>
                  <a:lnTo>
                    <a:pt x="3202" y="6606"/>
                  </a:lnTo>
                  <a:lnTo>
                    <a:pt x="4603" y="6405"/>
                  </a:lnTo>
                  <a:lnTo>
                    <a:pt x="6405" y="4604"/>
                  </a:lnTo>
                  <a:lnTo>
                    <a:pt x="6605" y="3403"/>
                  </a:lnTo>
                  <a:lnTo>
                    <a:pt x="6405" y="2002"/>
                  </a:lnTo>
                  <a:lnTo>
                    <a:pt x="4603" y="201"/>
                  </a:lnTo>
                  <a:lnTo>
                    <a:pt x="32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5"/>
            <p:cNvSpPr/>
            <p:nvPr/>
          </p:nvSpPr>
          <p:spPr>
            <a:xfrm>
              <a:off x="6131650" y="2074425"/>
              <a:ext cx="165125" cy="170150"/>
            </a:xfrm>
            <a:custGeom>
              <a:rect b="b" l="l" r="r" t="t"/>
              <a:pathLst>
                <a:path extrusionOk="0" h="6806" w="6605">
                  <a:moveTo>
                    <a:pt x="3202" y="1"/>
                  </a:moveTo>
                  <a:lnTo>
                    <a:pt x="2002" y="201"/>
                  </a:lnTo>
                  <a:lnTo>
                    <a:pt x="0" y="2002"/>
                  </a:lnTo>
                  <a:lnTo>
                    <a:pt x="0" y="3403"/>
                  </a:lnTo>
                  <a:lnTo>
                    <a:pt x="0" y="4804"/>
                  </a:lnTo>
                  <a:lnTo>
                    <a:pt x="2002" y="6605"/>
                  </a:lnTo>
                  <a:lnTo>
                    <a:pt x="3202" y="6805"/>
                  </a:lnTo>
                  <a:lnTo>
                    <a:pt x="4603" y="6605"/>
                  </a:lnTo>
                  <a:lnTo>
                    <a:pt x="6405" y="4804"/>
                  </a:lnTo>
                  <a:lnTo>
                    <a:pt x="6605" y="3403"/>
                  </a:lnTo>
                  <a:lnTo>
                    <a:pt x="6405" y="2002"/>
                  </a:lnTo>
                  <a:lnTo>
                    <a:pt x="4603" y="201"/>
                  </a:lnTo>
                  <a:lnTo>
                    <a:pt x="32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5"/>
            <p:cNvSpPr/>
            <p:nvPr/>
          </p:nvSpPr>
          <p:spPr>
            <a:xfrm>
              <a:off x="6131650" y="1789225"/>
              <a:ext cx="165125" cy="165150"/>
            </a:xfrm>
            <a:custGeom>
              <a:rect b="b" l="l" r="r" t="t"/>
              <a:pathLst>
                <a:path extrusionOk="0" h="6606" w="6605">
                  <a:moveTo>
                    <a:pt x="3202" y="0"/>
                  </a:moveTo>
                  <a:lnTo>
                    <a:pt x="2002" y="201"/>
                  </a:lnTo>
                  <a:lnTo>
                    <a:pt x="0" y="2002"/>
                  </a:lnTo>
                  <a:lnTo>
                    <a:pt x="0" y="3203"/>
                  </a:lnTo>
                  <a:lnTo>
                    <a:pt x="0" y="4604"/>
                  </a:lnTo>
                  <a:lnTo>
                    <a:pt x="2002" y="6405"/>
                  </a:lnTo>
                  <a:lnTo>
                    <a:pt x="3202" y="6605"/>
                  </a:lnTo>
                  <a:lnTo>
                    <a:pt x="4603" y="6405"/>
                  </a:lnTo>
                  <a:lnTo>
                    <a:pt x="6405" y="4604"/>
                  </a:lnTo>
                  <a:lnTo>
                    <a:pt x="6605" y="3203"/>
                  </a:lnTo>
                  <a:lnTo>
                    <a:pt x="6405" y="2002"/>
                  </a:lnTo>
                  <a:lnTo>
                    <a:pt x="4603" y="201"/>
                  </a:lnTo>
                  <a:lnTo>
                    <a:pt x="32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35"/>
            <p:cNvSpPr/>
            <p:nvPr/>
          </p:nvSpPr>
          <p:spPr>
            <a:xfrm>
              <a:off x="6131650" y="1484000"/>
              <a:ext cx="165125" cy="170150"/>
            </a:xfrm>
            <a:custGeom>
              <a:rect b="b" l="l" r="r" t="t"/>
              <a:pathLst>
                <a:path extrusionOk="0" h="6806" w="6605">
                  <a:moveTo>
                    <a:pt x="3202" y="1"/>
                  </a:moveTo>
                  <a:lnTo>
                    <a:pt x="2002" y="201"/>
                  </a:lnTo>
                  <a:lnTo>
                    <a:pt x="0" y="2002"/>
                  </a:lnTo>
                  <a:lnTo>
                    <a:pt x="0" y="3403"/>
                  </a:lnTo>
                  <a:lnTo>
                    <a:pt x="0" y="4804"/>
                  </a:lnTo>
                  <a:lnTo>
                    <a:pt x="2002" y="6605"/>
                  </a:lnTo>
                  <a:lnTo>
                    <a:pt x="3202" y="6806"/>
                  </a:lnTo>
                  <a:lnTo>
                    <a:pt x="4603" y="6605"/>
                  </a:lnTo>
                  <a:lnTo>
                    <a:pt x="6405" y="4804"/>
                  </a:lnTo>
                  <a:lnTo>
                    <a:pt x="6605" y="3403"/>
                  </a:lnTo>
                  <a:lnTo>
                    <a:pt x="6405" y="2002"/>
                  </a:lnTo>
                  <a:lnTo>
                    <a:pt x="4603" y="201"/>
                  </a:lnTo>
                  <a:lnTo>
                    <a:pt x="32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35"/>
            <p:cNvSpPr/>
            <p:nvPr/>
          </p:nvSpPr>
          <p:spPr>
            <a:xfrm>
              <a:off x="2749225" y="1719175"/>
              <a:ext cx="115125" cy="155125"/>
            </a:xfrm>
            <a:custGeom>
              <a:rect b="b" l="l" r="r" t="t"/>
              <a:pathLst>
                <a:path extrusionOk="0" h="6205" w="4605">
                  <a:moveTo>
                    <a:pt x="2402" y="0"/>
                  </a:moveTo>
                  <a:lnTo>
                    <a:pt x="1402" y="201"/>
                  </a:lnTo>
                  <a:lnTo>
                    <a:pt x="201" y="1401"/>
                  </a:lnTo>
                  <a:lnTo>
                    <a:pt x="1" y="2402"/>
                  </a:lnTo>
                  <a:lnTo>
                    <a:pt x="1" y="3003"/>
                  </a:lnTo>
                  <a:lnTo>
                    <a:pt x="1" y="3803"/>
                  </a:lnTo>
                  <a:lnTo>
                    <a:pt x="201" y="4804"/>
                  </a:lnTo>
                  <a:lnTo>
                    <a:pt x="1402" y="6005"/>
                  </a:lnTo>
                  <a:lnTo>
                    <a:pt x="2402" y="6205"/>
                  </a:lnTo>
                  <a:lnTo>
                    <a:pt x="3203" y="6005"/>
                  </a:lnTo>
                  <a:lnTo>
                    <a:pt x="4404" y="4804"/>
                  </a:lnTo>
                  <a:lnTo>
                    <a:pt x="4604" y="3803"/>
                  </a:lnTo>
                  <a:lnTo>
                    <a:pt x="4604" y="3203"/>
                  </a:lnTo>
                  <a:lnTo>
                    <a:pt x="4604" y="2402"/>
                  </a:lnTo>
                  <a:lnTo>
                    <a:pt x="4604" y="1602"/>
                  </a:lnTo>
                  <a:lnTo>
                    <a:pt x="3403" y="201"/>
                  </a:lnTo>
                  <a:lnTo>
                    <a:pt x="24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35"/>
            <p:cNvSpPr/>
            <p:nvPr/>
          </p:nvSpPr>
          <p:spPr>
            <a:xfrm>
              <a:off x="2774250" y="1464000"/>
              <a:ext cx="130125" cy="180150"/>
            </a:xfrm>
            <a:custGeom>
              <a:rect b="b" l="l" r="r" t="t"/>
              <a:pathLst>
                <a:path extrusionOk="0" h="7206" w="5205">
                  <a:moveTo>
                    <a:pt x="2602" y="0"/>
                  </a:moveTo>
                  <a:lnTo>
                    <a:pt x="1001" y="1001"/>
                  </a:lnTo>
                  <a:lnTo>
                    <a:pt x="601" y="1801"/>
                  </a:lnTo>
                  <a:lnTo>
                    <a:pt x="201" y="3202"/>
                  </a:lnTo>
                  <a:lnTo>
                    <a:pt x="0" y="4403"/>
                  </a:lnTo>
                  <a:lnTo>
                    <a:pt x="0" y="5404"/>
                  </a:lnTo>
                  <a:lnTo>
                    <a:pt x="801" y="6805"/>
                  </a:lnTo>
                  <a:lnTo>
                    <a:pt x="1802" y="7205"/>
                  </a:lnTo>
                  <a:lnTo>
                    <a:pt x="3003" y="7205"/>
                  </a:lnTo>
                  <a:lnTo>
                    <a:pt x="4203" y="6205"/>
                  </a:lnTo>
                  <a:lnTo>
                    <a:pt x="4604" y="5404"/>
                  </a:lnTo>
                  <a:lnTo>
                    <a:pt x="4804" y="4203"/>
                  </a:lnTo>
                  <a:lnTo>
                    <a:pt x="5004" y="3002"/>
                  </a:lnTo>
                  <a:lnTo>
                    <a:pt x="5204" y="2002"/>
                  </a:lnTo>
                  <a:lnTo>
                    <a:pt x="4404" y="601"/>
                  </a:lnTo>
                  <a:lnTo>
                    <a:pt x="3403" y="200"/>
                  </a:lnTo>
                  <a:lnTo>
                    <a:pt x="26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35"/>
            <p:cNvSpPr/>
            <p:nvPr/>
          </p:nvSpPr>
          <p:spPr>
            <a:xfrm>
              <a:off x="2854300" y="1223825"/>
              <a:ext cx="150150" cy="175150"/>
            </a:xfrm>
            <a:custGeom>
              <a:rect b="b" l="l" r="r" t="t"/>
              <a:pathLst>
                <a:path extrusionOk="0" h="7006" w="6006">
                  <a:moveTo>
                    <a:pt x="3803" y="0"/>
                  </a:moveTo>
                  <a:lnTo>
                    <a:pt x="2202" y="601"/>
                  </a:lnTo>
                  <a:lnTo>
                    <a:pt x="1602" y="1201"/>
                  </a:lnTo>
                  <a:lnTo>
                    <a:pt x="1001" y="2402"/>
                  </a:lnTo>
                  <a:lnTo>
                    <a:pt x="201" y="3803"/>
                  </a:lnTo>
                  <a:lnTo>
                    <a:pt x="1" y="4604"/>
                  </a:lnTo>
                  <a:lnTo>
                    <a:pt x="601" y="6405"/>
                  </a:lnTo>
                  <a:lnTo>
                    <a:pt x="1402" y="6805"/>
                  </a:lnTo>
                  <a:lnTo>
                    <a:pt x="2002" y="7005"/>
                  </a:lnTo>
                  <a:lnTo>
                    <a:pt x="2402" y="7005"/>
                  </a:lnTo>
                  <a:lnTo>
                    <a:pt x="3603" y="6805"/>
                  </a:lnTo>
                  <a:lnTo>
                    <a:pt x="4404" y="5804"/>
                  </a:lnTo>
                  <a:lnTo>
                    <a:pt x="5004" y="4604"/>
                  </a:lnTo>
                  <a:lnTo>
                    <a:pt x="5605" y="3603"/>
                  </a:lnTo>
                  <a:lnTo>
                    <a:pt x="6005" y="2602"/>
                  </a:lnTo>
                  <a:lnTo>
                    <a:pt x="5405" y="1001"/>
                  </a:lnTo>
                  <a:lnTo>
                    <a:pt x="4804" y="401"/>
                  </a:lnTo>
                  <a:lnTo>
                    <a:pt x="38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35"/>
            <p:cNvSpPr/>
            <p:nvPr/>
          </p:nvSpPr>
          <p:spPr>
            <a:xfrm>
              <a:off x="3404700" y="738475"/>
              <a:ext cx="180150" cy="140125"/>
            </a:xfrm>
            <a:custGeom>
              <a:rect b="b" l="l" r="r" t="t"/>
              <a:pathLst>
                <a:path extrusionOk="0" h="5605" w="7206">
                  <a:moveTo>
                    <a:pt x="5004" y="0"/>
                  </a:moveTo>
                  <a:lnTo>
                    <a:pt x="4003" y="200"/>
                  </a:lnTo>
                  <a:lnTo>
                    <a:pt x="2802" y="601"/>
                  </a:lnTo>
                  <a:lnTo>
                    <a:pt x="1602" y="1201"/>
                  </a:lnTo>
                  <a:lnTo>
                    <a:pt x="801" y="1601"/>
                  </a:lnTo>
                  <a:lnTo>
                    <a:pt x="0" y="3203"/>
                  </a:lnTo>
                  <a:lnTo>
                    <a:pt x="401" y="4203"/>
                  </a:lnTo>
                  <a:lnTo>
                    <a:pt x="1201" y="5204"/>
                  </a:lnTo>
                  <a:lnTo>
                    <a:pt x="2402" y="5604"/>
                  </a:lnTo>
                  <a:lnTo>
                    <a:pt x="3003" y="5604"/>
                  </a:lnTo>
                  <a:lnTo>
                    <a:pt x="3403" y="5404"/>
                  </a:lnTo>
                  <a:lnTo>
                    <a:pt x="4404" y="5004"/>
                  </a:lnTo>
                  <a:lnTo>
                    <a:pt x="5604" y="4604"/>
                  </a:lnTo>
                  <a:lnTo>
                    <a:pt x="6405" y="4003"/>
                  </a:lnTo>
                  <a:lnTo>
                    <a:pt x="7206" y="2402"/>
                  </a:lnTo>
                  <a:lnTo>
                    <a:pt x="7005" y="1601"/>
                  </a:lnTo>
                  <a:lnTo>
                    <a:pt x="6605" y="801"/>
                  </a:lnTo>
                  <a:lnTo>
                    <a:pt x="50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35"/>
            <p:cNvSpPr/>
            <p:nvPr/>
          </p:nvSpPr>
          <p:spPr>
            <a:xfrm>
              <a:off x="3184550" y="853550"/>
              <a:ext cx="170150" cy="150125"/>
            </a:xfrm>
            <a:custGeom>
              <a:rect b="b" l="l" r="r" t="t"/>
              <a:pathLst>
                <a:path extrusionOk="0" h="6005" w="6806">
                  <a:moveTo>
                    <a:pt x="4003" y="1"/>
                  </a:moveTo>
                  <a:lnTo>
                    <a:pt x="3202" y="401"/>
                  </a:lnTo>
                  <a:lnTo>
                    <a:pt x="2002" y="1201"/>
                  </a:lnTo>
                  <a:lnTo>
                    <a:pt x="801" y="2002"/>
                  </a:lnTo>
                  <a:lnTo>
                    <a:pt x="200" y="2602"/>
                  </a:lnTo>
                  <a:lnTo>
                    <a:pt x="0" y="4404"/>
                  </a:lnTo>
                  <a:lnTo>
                    <a:pt x="400" y="5204"/>
                  </a:lnTo>
                  <a:lnTo>
                    <a:pt x="1201" y="6005"/>
                  </a:lnTo>
                  <a:lnTo>
                    <a:pt x="3002" y="6005"/>
                  </a:lnTo>
                  <a:lnTo>
                    <a:pt x="3603" y="5605"/>
                  </a:lnTo>
                  <a:lnTo>
                    <a:pt x="4603" y="5004"/>
                  </a:lnTo>
                  <a:lnTo>
                    <a:pt x="5604" y="4204"/>
                  </a:lnTo>
                  <a:lnTo>
                    <a:pt x="6405" y="3603"/>
                  </a:lnTo>
                  <a:lnTo>
                    <a:pt x="6805" y="1802"/>
                  </a:lnTo>
                  <a:lnTo>
                    <a:pt x="6405" y="1001"/>
                  </a:lnTo>
                  <a:lnTo>
                    <a:pt x="5804" y="401"/>
                  </a:lnTo>
                  <a:lnTo>
                    <a:pt x="40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35"/>
            <p:cNvSpPr/>
            <p:nvPr/>
          </p:nvSpPr>
          <p:spPr>
            <a:xfrm>
              <a:off x="2999400" y="1018675"/>
              <a:ext cx="155150" cy="165150"/>
            </a:xfrm>
            <a:custGeom>
              <a:rect b="b" l="l" r="r" t="t"/>
              <a:pathLst>
                <a:path extrusionOk="0" h="6606" w="6206">
                  <a:moveTo>
                    <a:pt x="4804" y="0"/>
                  </a:moveTo>
                  <a:lnTo>
                    <a:pt x="3003" y="200"/>
                  </a:lnTo>
                  <a:lnTo>
                    <a:pt x="2202" y="801"/>
                  </a:lnTo>
                  <a:lnTo>
                    <a:pt x="1202" y="1802"/>
                  </a:lnTo>
                  <a:lnTo>
                    <a:pt x="401" y="2802"/>
                  </a:lnTo>
                  <a:lnTo>
                    <a:pt x="1" y="3603"/>
                  </a:lnTo>
                  <a:lnTo>
                    <a:pt x="1" y="5404"/>
                  </a:lnTo>
                  <a:lnTo>
                    <a:pt x="801" y="6005"/>
                  </a:lnTo>
                  <a:lnTo>
                    <a:pt x="1402" y="6405"/>
                  </a:lnTo>
                  <a:lnTo>
                    <a:pt x="2202" y="6605"/>
                  </a:lnTo>
                  <a:lnTo>
                    <a:pt x="3203" y="6405"/>
                  </a:lnTo>
                  <a:lnTo>
                    <a:pt x="4004" y="5805"/>
                  </a:lnTo>
                  <a:lnTo>
                    <a:pt x="4804" y="4804"/>
                  </a:lnTo>
                  <a:lnTo>
                    <a:pt x="5605" y="3803"/>
                  </a:lnTo>
                  <a:lnTo>
                    <a:pt x="6205" y="3203"/>
                  </a:lnTo>
                  <a:lnTo>
                    <a:pt x="6005" y="1401"/>
                  </a:lnTo>
                  <a:lnTo>
                    <a:pt x="5405" y="601"/>
                  </a:lnTo>
                  <a:lnTo>
                    <a:pt x="48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35"/>
            <p:cNvSpPr/>
            <p:nvPr/>
          </p:nvSpPr>
          <p:spPr>
            <a:xfrm>
              <a:off x="3654875" y="688425"/>
              <a:ext cx="150125" cy="120125"/>
            </a:xfrm>
            <a:custGeom>
              <a:rect b="b" l="l" r="r" t="t"/>
              <a:pathLst>
                <a:path extrusionOk="0" h="4805" w="6005">
                  <a:moveTo>
                    <a:pt x="2602" y="1"/>
                  </a:moveTo>
                  <a:lnTo>
                    <a:pt x="2002" y="201"/>
                  </a:lnTo>
                  <a:lnTo>
                    <a:pt x="1001" y="401"/>
                  </a:lnTo>
                  <a:lnTo>
                    <a:pt x="1" y="1802"/>
                  </a:lnTo>
                  <a:lnTo>
                    <a:pt x="1" y="2803"/>
                  </a:lnTo>
                  <a:lnTo>
                    <a:pt x="201" y="3603"/>
                  </a:lnTo>
                  <a:lnTo>
                    <a:pt x="1602" y="4604"/>
                  </a:lnTo>
                  <a:lnTo>
                    <a:pt x="2402" y="4804"/>
                  </a:lnTo>
                  <a:lnTo>
                    <a:pt x="2602" y="4804"/>
                  </a:lnTo>
                  <a:lnTo>
                    <a:pt x="2803" y="4604"/>
                  </a:lnTo>
                  <a:lnTo>
                    <a:pt x="4003" y="4604"/>
                  </a:lnTo>
                  <a:lnTo>
                    <a:pt x="5004" y="4204"/>
                  </a:lnTo>
                  <a:lnTo>
                    <a:pt x="6005" y="2803"/>
                  </a:lnTo>
                  <a:lnTo>
                    <a:pt x="6005" y="2002"/>
                  </a:lnTo>
                  <a:lnTo>
                    <a:pt x="5805" y="1002"/>
                  </a:lnTo>
                  <a:lnTo>
                    <a:pt x="4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35"/>
            <p:cNvSpPr/>
            <p:nvPr/>
          </p:nvSpPr>
          <p:spPr>
            <a:xfrm>
              <a:off x="2393975" y="1689150"/>
              <a:ext cx="115100" cy="185150"/>
            </a:xfrm>
            <a:custGeom>
              <a:rect b="b" l="l" r="r" t="t"/>
              <a:pathLst>
                <a:path extrusionOk="0" h="7406" w="4604">
                  <a:moveTo>
                    <a:pt x="1201" y="1"/>
                  </a:moveTo>
                  <a:lnTo>
                    <a:pt x="1" y="1201"/>
                  </a:lnTo>
                  <a:lnTo>
                    <a:pt x="1" y="2202"/>
                  </a:lnTo>
                  <a:lnTo>
                    <a:pt x="1" y="5004"/>
                  </a:lnTo>
                  <a:lnTo>
                    <a:pt x="1" y="6005"/>
                  </a:lnTo>
                  <a:lnTo>
                    <a:pt x="1201" y="7206"/>
                  </a:lnTo>
                  <a:lnTo>
                    <a:pt x="2202" y="7406"/>
                  </a:lnTo>
                  <a:lnTo>
                    <a:pt x="3203" y="7206"/>
                  </a:lnTo>
                  <a:lnTo>
                    <a:pt x="4404" y="6005"/>
                  </a:lnTo>
                  <a:lnTo>
                    <a:pt x="4604" y="5004"/>
                  </a:lnTo>
                  <a:lnTo>
                    <a:pt x="4604" y="2202"/>
                  </a:lnTo>
                  <a:lnTo>
                    <a:pt x="4404" y="1201"/>
                  </a:lnTo>
                  <a:lnTo>
                    <a:pt x="32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35"/>
            <p:cNvSpPr/>
            <p:nvPr/>
          </p:nvSpPr>
          <p:spPr>
            <a:xfrm>
              <a:off x="2388975" y="858550"/>
              <a:ext cx="120100" cy="185175"/>
            </a:xfrm>
            <a:custGeom>
              <a:rect b="b" l="l" r="r" t="t"/>
              <a:pathLst>
                <a:path extrusionOk="0" h="7407" w="4804">
                  <a:moveTo>
                    <a:pt x="2402" y="1"/>
                  </a:moveTo>
                  <a:lnTo>
                    <a:pt x="1401" y="201"/>
                  </a:lnTo>
                  <a:lnTo>
                    <a:pt x="201" y="1402"/>
                  </a:lnTo>
                  <a:lnTo>
                    <a:pt x="1" y="2402"/>
                  </a:lnTo>
                  <a:lnTo>
                    <a:pt x="1" y="5204"/>
                  </a:lnTo>
                  <a:lnTo>
                    <a:pt x="201" y="6005"/>
                  </a:lnTo>
                  <a:lnTo>
                    <a:pt x="1401" y="7406"/>
                  </a:lnTo>
                  <a:lnTo>
                    <a:pt x="3403" y="7406"/>
                  </a:lnTo>
                  <a:lnTo>
                    <a:pt x="4604" y="6005"/>
                  </a:lnTo>
                  <a:lnTo>
                    <a:pt x="4804" y="5204"/>
                  </a:lnTo>
                  <a:lnTo>
                    <a:pt x="4804" y="2402"/>
                  </a:lnTo>
                  <a:lnTo>
                    <a:pt x="4604" y="1402"/>
                  </a:lnTo>
                  <a:lnTo>
                    <a:pt x="3403" y="201"/>
                  </a:lnTo>
                  <a:lnTo>
                    <a:pt x="2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35"/>
            <p:cNvSpPr/>
            <p:nvPr/>
          </p:nvSpPr>
          <p:spPr>
            <a:xfrm>
              <a:off x="2388975" y="1133750"/>
              <a:ext cx="120100" cy="185150"/>
            </a:xfrm>
            <a:custGeom>
              <a:rect b="b" l="l" r="r" t="t"/>
              <a:pathLst>
                <a:path extrusionOk="0" h="7406" w="4804">
                  <a:moveTo>
                    <a:pt x="2402" y="1"/>
                  </a:moveTo>
                  <a:lnTo>
                    <a:pt x="1401" y="201"/>
                  </a:lnTo>
                  <a:lnTo>
                    <a:pt x="201" y="1402"/>
                  </a:lnTo>
                  <a:lnTo>
                    <a:pt x="1" y="2402"/>
                  </a:lnTo>
                  <a:lnTo>
                    <a:pt x="1" y="5204"/>
                  </a:lnTo>
                  <a:lnTo>
                    <a:pt x="201" y="6005"/>
                  </a:lnTo>
                  <a:lnTo>
                    <a:pt x="1401" y="7406"/>
                  </a:lnTo>
                  <a:lnTo>
                    <a:pt x="3403" y="7406"/>
                  </a:lnTo>
                  <a:lnTo>
                    <a:pt x="4604" y="6005"/>
                  </a:lnTo>
                  <a:lnTo>
                    <a:pt x="4804" y="5204"/>
                  </a:lnTo>
                  <a:lnTo>
                    <a:pt x="4804" y="2402"/>
                  </a:lnTo>
                  <a:lnTo>
                    <a:pt x="4604" y="1402"/>
                  </a:lnTo>
                  <a:lnTo>
                    <a:pt x="3403" y="201"/>
                  </a:lnTo>
                  <a:lnTo>
                    <a:pt x="2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35"/>
            <p:cNvSpPr/>
            <p:nvPr/>
          </p:nvSpPr>
          <p:spPr>
            <a:xfrm>
              <a:off x="2388975" y="1413950"/>
              <a:ext cx="120100" cy="185150"/>
            </a:xfrm>
            <a:custGeom>
              <a:rect b="b" l="l" r="r" t="t"/>
              <a:pathLst>
                <a:path extrusionOk="0" h="7406" w="4804">
                  <a:moveTo>
                    <a:pt x="1401" y="1"/>
                  </a:moveTo>
                  <a:lnTo>
                    <a:pt x="201" y="1202"/>
                  </a:lnTo>
                  <a:lnTo>
                    <a:pt x="1" y="2202"/>
                  </a:lnTo>
                  <a:lnTo>
                    <a:pt x="1" y="5004"/>
                  </a:lnTo>
                  <a:lnTo>
                    <a:pt x="201" y="6005"/>
                  </a:lnTo>
                  <a:lnTo>
                    <a:pt x="1401" y="7206"/>
                  </a:lnTo>
                  <a:lnTo>
                    <a:pt x="2402" y="7406"/>
                  </a:lnTo>
                  <a:lnTo>
                    <a:pt x="3403" y="7206"/>
                  </a:lnTo>
                  <a:lnTo>
                    <a:pt x="4604" y="6005"/>
                  </a:lnTo>
                  <a:lnTo>
                    <a:pt x="4804" y="5004"/>
                  </a:lnTo>
                  <a:lnTo>
                    <a:pt x="4804" y="2202"/>
                  </a:lnTo>
                  <a:lnTo>
                    <a:pt x="4604" y="1202"/>
                  </a:lnTo>
                  <a:lnTo>
                    <a:pt x="34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36"/>
          <p:cNvSpPr/>
          <p:nvPr/>
        </p:nvSpPr>
        <p:spPr>
          <a:xfrm>
            <a:off x="213050" y="2088450"/>
            <a:ext cx="1392900" cy="1392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12</a:t>
            </a:r>
            <a:endParaRPr sz="60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32" name="Google Shape;632;p36"/>
          <p:cNvSpPr txBox="1"/>
          <p:nvPr>
            <p:ph type="title"/>
          </p:nvPr>
        </p:nvSpPr>
        <p:spPr>
          <a:xfrm>
            <a:off x="1816175" y="386100"/>
            <a:ext cx="71094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What are we defining as standard</a:t>
            </a:r>
            <a:b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for </a:t>
            </a: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accessible</a:t>
            </a: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video</a:t>
            </a: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 at our </a:t>
            </a: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charity?</a:t>
            </a:r>
            <a:endParaRPr b="1" sz="25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633" name="Google Shape;633;p36"/>
          <p:cNvGrpSpPr/>
          <p:nvPr/>
        </p:nvGrpSpPr>
        <p:grpSpPr>
          <a:xfrm>
            <a:off x="8235684" y="3528680"/>
            <a:ext cx="689970" cy="1393004"/>
            <a:chOff x="2519875" y="252800"/>
            <a:chExt cx="2585125" cy="5219200"/>
          </a:xfrm>
        </p:grpSpPr>
        <p:sp>
          <p:nvSpPr>
            <p:cNvPr id="634" name="Google Shape;634;p36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36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36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6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6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6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6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36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36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36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6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36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36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36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36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36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0" name="Google Shape;650;p36"/>
          <p:cNvSpPr/>
          <p:nvPr/>
        </p:nvSpPr>
        <p:spPr>
          <a:xfrm>
            <a:off x="1825500" y="1631250"/>
            <a:ext cx="26508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Burnt in text captions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51" name="Google Shape;651;p36"/>
          <p:cNvSpPr/>
          <p:nvPr/>
        </p:nvSpPr>
        <p:spPr>
          <a:xfrm>
            <a:off x="4609308" y="1631250"/>
            <a:ext cx="26508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Written transcripts uploaded to Youtube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52" name="Google Shape;652;p36"/>
          <p:cNvSpPr/>
          <p:nvPr/>
        </p:nvSpPr>
        <p:spPr>
          <a:xfrm>
            <a:off x="1825500" y="2393250"/>
            <a:ext cx="26508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Remove autoplay from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online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video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53" name="Google Shape;653;p36"/>
          <p:cNvSpPr/>
          <p:nvPr/>
        </p:nvSpPr>
        <p:spPr>
          <a:xfrm>
            <a:off x="4609308" y="2393250"/>
            <a:ext cx="26508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Check colour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contrasts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and font sizes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54" name="Google Shape;654;p36"/>
          <p:cNvSpPr/>
          <p:nvPr/>
        </p:nvSpPr>
        <p:spPr>
          <a:xfrm>
            <a:off x="1825500" y="3155250"/>
            <a:ext cx="26508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Adding British Sign Language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55" name="Google Shape;655;p36"/>
          <p:cNvSpPr/>
          <p:nvPr/>
        </p:nvSpPr>
        <p:spPr>
          <a:xfrm>
            <a:off x="4609308" y="3155250"/>
            <a:ext cx="26508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?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656" name="Google Shape;656;p36"/>
          <p:cNvGrpSpPr/>
          <p:nvPr/>
        </p:nvGrpSpPr>
        <p:grpSpPr>
          <a:xfrm>
            <a:off x="7596366" y="3423829"/>
            <a:ext cx="1113269" cy="1450294"/>
            <a:chOff x="1799400" y="238125"/>
            <a:chExt cx="4021925" cy="5239500"/>
          </a:xfrm>
        </p:grpSpPr>
        <p:sp>
          <p:nvSpPr>
            <p:cNvPr id="657" name="Google Shape;657;p36"/>
            <p:cNvSpPr/>
            <p:nvPr/>
          </p:nvSpPr>
          <p:spPr>
            <a:xfrm>
              <a:off x="2932625" y="1681725"/>
              <a:ext cx="1231750" cy="678175"/>
            </a:xfrm>
            <a:custGeom>
              <a:rect b="b" l="l" r="r" t="t"/>
              <a:pathLst>
                <a:path extrusionOk="0" h="27127" w="49270">
                  <a:moveTo>
                    <a:pt x="2537" y="0"/>
                  </a:moveTo>
                  <a:lnTo>
                    <a:pt x="2000" y="30"/>
                  </a:lnTo>
                  <a:lnTo>
                    <a:pt x="1105" y="418"/>
                  </a:lnTo>
                  <a:lnTo>
                    <a:pt x="418" y="1104"/>
                  </a:lnTo>
                  <a:lnTo>
                    <a:pt x="30" y="2000"/>
                  </a:lnTo>
                  <a:lnTo>
                    <a:pt x="1" y="2507"/>
                  </a:lnTo>
                  <a:lnTo>
                    <a:pt x="30" y="3760"/>
                  </a:lnTo>
                  <a:lnTo>
                    <a:pt x="269" y="6267"/>
                  </a:lnTo>
                  <a:lnTo>
                    <a:pt x="776" y="8654"/>
                  </a:lnTo>
                  <a:lnTo>
                    <a:pt x="1493" y="10982"/>
                  </a:lnTo>
                  <a:lnTo>
                    <a:pt x="2418" y="13190"/>
                  </a:lnTo>
                  <a:lnTo>
                    <a:pt x="3552" y="15279"/>
                  </a:lnTo>
                  <a:lnTo>
                    <a:pt x="4895" y="17249"/>
                  </a:lnTo>
                  <a:lnTo>
                    <a:pt x="6387" y="19069"/>
                  </a:lnTo>
                  <a:lnTo>
                    <a:pt x="8088" y="20740"/>
                  </a:lnTo>
                  <a:lnTo>
                    <a:pt x="9908" y="22232"/>
                  </a:lnTo>
                  <a:lnTo>
                    <a:pt x="11878" y="23575"/>
                  </a:lnTo>
                  <a:lnTo>
                    <a:pt x="13967" y="24709"/>
                  </a:lnTo>
                  <a:lnTo>
                    <a:pt x="16175" y="25634"/>
                  </a:lnTo>
                  <a:lnTo>
                    <a:pt x="18473" y="26351"/>
                  </a:lnTo>
                  <a:lnTo>
                    <a:pt x="20890" y="26858"/>
                  </a:lnTo>
                  <a:lnTo>
                    <a:pt x="23367" y="27097"/>
                  </a:lnTo>
                  <a:lnTo>
                    <a:pt x="24620" y="27126"/>
                  </a:lnTo>
                  <a:lnTo>
                    <a:pt x="25903" y="27097"/>
                  </a:lnTo>
                  <a:lnTo>
                    <a:pt x="28380" y="26858"/>
                  </a:lnTo>
                  <a:lnTo>
                    <a:pt x="30767" y="26351"/>
                  </a:lnTo>
                  <a:lnTo>
                    <a:pt x="33095" y="25634"/>
                  </a:lnTo>
                  <a:lnTo>
                    <a:pt x="35303" y="24709"/>
                  </a:lnTo>
                  <a:lnTo>
                    <a:pt x="37392" y="23575"/>
                  </a:lnTo>
                  <a:lnTo>
                    <a:pt x="39362" y="22232"/>
                  </a:lnTo>
                  <a:lnTo>
                    <a:pt x="41182" y="20740"/>
                  </a:lnTo>
                  <a:lnTo>
                    <a:pt x="42853" y="19069"/>
                  </a:lnTo>
                  <a:lnTo>
                    <a:pt x="44375" y="17249"/>
                  </a:lnTo>
                  <a:lnTo>
                    <a:pt x="45688" y="15279"/>
                  </a:lnTo>
                  <a:lnTo>
                    <a:pt x="46822" y="13190"/>
                  </a:lnTo>
                  <a:lnTo>
                    <a:pt x="47777" y="10982"/>
                  </a:lnTo>
                  <a:lnTo>
                    <a:pt x="48493" y="8654"/>
                  </a:lnTo>
                  <a:lnTo>
                    <a:pt x="48971" y="6267"/>
                  </a:lnTo>
                  <a:lnTo>
                    <a:pt x="49239" y="3760"/>
                  </a:lnTo>
                  <a:lnTo>
                    <a:pt x="49269" y="2507"/>
                  </a:lnTo>
                  <a:lnTo>
                    <a:pt x="49239" y="2000"/>
                  </a:lnTo>
                  <a:lnTo>
                    <a:pt x="48852" y="1104"/>
                  </a:lnTo>
                  <a:lnTo>
                    <a:pt x="48165" y="418"/>
                  </a:lnTo>
                  <a:lnTo>
                    <a:pt x="47270" y="30"/>
                  </a:lnTo>
                  <a:lnTo>
                    <a:pt x="46733" y="0"/>
                  </a:lnTo>
                  <a:lnTo>
                    <a:pt x="46225" y="30"/>
                  </a:lnTo>
                  <a:lnTo>
                    <a:pt x="45330" y="418"/>
                  </a:lnTo>
                  <a:lnTo>
                    <a:pt x="44644" y="1104"/>
                  </a:lnTo>
                  <a:lnTo>
                    <a:pt x="44256" y="2000"/>
                  </a:lnTo>
                  <a:lnTo>
                    <a:pt x="44226" y="2507"/>
                  </a:lnTo>
                  <a:lnTo>
                    <a:pt x="44196" y="3521"/>
                  </a:lnTo>
                  <a:lnTo>
                    <a:pt x="44017" y="5491"/>
                  </a:lnTo>
                  <a:lnTo>
                    <a:pt x="43629" y="7401"/>
                  </a:lnTo>
                  <a:lnTo>
                    <a:pt x="43032" y="9251"/>
                  </a:lnTo>
                  <a:lnTo>
                    <a:pt x="42286" y="10982"/>
                  </a:lnTo>
                  <a:lnTo>
                    <a:pt x="41391" y="12653"/>
                  </a:lnTo>
                  <a:lnTo>
                    <a:pt x="40347" y="14235"/>
                  </a:lnTo>
                  <a:lnTo>
                    <a:pt x="39123" y="15667"/>
                  </a:lnTo>
                  <a:lnTo>
                    <a:pt x="37810" y="17010"/>
                  </a:lnTo>
                  <a:lnTo>
                    <a:pt x="36348" y="18204"/>
                  </a:lnTo>
                  <a:lnTo>
                    <a:pt x="34796" y="19278"/>
                  </a:lnTo>
                  <a:lnTo>
                    <a:pt x="33125" y="20173"/>
                  </a:lnTo>
                  <a:lnTo>
                    <a:pt x="31364" y="20919"/>
                  </a:lnTo>
                  <a:lnTo>
                    <a:pt x="29514" y="21486"/>
                  </a:lnTo>
                  <a:lnTo>
                    <a:pt x="27604" y="21874"/>
                  </a:lnTo>
                  <a:lnTo>
                    <a:pt x="25635" y="22083"/>
                  </a:lnTo>
                  <a:lnTo>
                    <a:pt x="24620" y="22113"/>
                  </a:lnTo>
                  <a:lnTo>
                    <a:pt x="23635" y="22083"/>
                  </a:lnTo>
                  <a:lnTo>
                    <a:pt x="21636" y="21874"/>
                  </a:lnTo>
                  <a:lnTo>
                    <a:pt x="19726" y="21486"/>
                  </a:lnTo>
                  <a:lnTo>
                    <a:pt x="17906" y="20919"/>
                  </a:lnTo>
                  <a:lnTo>
                    <a:pt x="16145" y="20173"/>
                  </a:lnTo>
                  <a:lnTo>
                    <a:pt x="14474" y="19278"/>
                  </a:lnTo>
                  <a:lnTo>
                    <a:pt x="12922" y="18204"/>
                  </a:lnTo>
                  <a:lnTo>
                    <a:pt x="11460" y="17010"/>
                  </a:lnTo>
                  <a:lnTo>
                    <a:pt x="10117" y="15667"/>
                  </a:lnTo>
                  <a:lnTo>
                    <a:pt x="8923" y="14235"/>
                  </a:lnTo>
                  <a:lnTo>
                    <a:pt x="7879" y="12653"/>
                  </a:lnTo>
                  <a:lnTo>
                    <a:pt x="6954" y="10982"/>
                  </a:lnTo>
                  <a:lnTo>
                    <a:pt x="6238" y="9251"/>
                  </a:lnTo>
                  <a:lnTo>
                    <a:pt x="5641" y="7401"/>
                  </a:lnTo>
                  <a:lnTo>
                    <a:pt x="5253" y="5491"/>
                  </a:lnTo>
                  <a:lnTo>
                    <a:pt x="5044" y="3521"/>
                  </a:lnTo>
                  <a:lnTo>
                    <a:pt x="5044" y="2507"/>
                  </a:lnTo>
                  <a:lnTo>
                    <a:pt x="5014" y="2000"/>
                  </a:lnTo>
                  <a:lnTo>
                    <a:pt x="4626" y="1104"/>
                  </a:lnTo>
                  <a:lnTo>
                    <a:pt x="3940" y="418"/>
                  </a:lnTo>
                  <a:lnTo>
                    <a:pt x="3044" y="30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6"/>
            <p:cNvSpPr/>
            <p:nvPr/>
          </p:nvSpPr>
          <p:spPr>
            <a:xfrm>
              <a:off x="2932625" y="988625"/>
              <a:ext cx="126100" cy="455875"/>
            </a:xfrm>
            <a:custGeom>
              <a:rect b="b" l="l" r="r" t="t"/>
              <a:pathLst>
                <a:path extrusionOk="0" h="18235" w="5044">
                  <a:moveTo>
                    <a:pt x="2537" y="1"/>
                  </a:moveTo>
                  <a:lnTo>
                    <a:pt x="2000" y="31"/>
                  </a:lnTo>
                  <a:lnTo>
                    <a:pt x="1105" y="419"/>
                  </a:lnTo>
                  <a:lnTo>
                    <a:pt x="418" y="1105"/>
                  </a:lnTo>
                  <a:lnTo>
                    <a:pt x="30" y="2000"/>
                  </a:lnTo>
                  <a:lnTo>
                    <a:pt x="1" y="2508"/>
                  </a:lnTo>
                  <a:lnTo>
                    <a:pt x="1" y="15728"/>
                  </a:lnTo>
                  <a:lnTo>
                    <a:pt x="30" y="16235"/>
                  </a:lnTo>
                  <a:lnTo>
                    <a:pt x="418" y="17130"/>
                  </a:lnTo>
                  <a:lnTo>
                    <a:pt x="1105" y="17817"/>
                  </a:lnTo>
                  <a:lnTo>
                    <a:pt x="2000" y="18205"/>
                  </a:lnTo>
                  <a:lnTo>
                    <a:pt x="2537" y="18234"/>
                  </a:lnTo>
                  <a:lnTo>
                    <a:pt x="3044" y="18205"/>
                  </a:lnTo>
                  <a:lnTo>
                    <a:pt x="3940" y="17817"/>
                  </a:lnTo>
                  <a:lnTo>
                    <a:pt x="4626" y="17130"/>
                  </a:lnTo>
                  <a:lnTo>
                    <a:pt x="5014" y="16235"/>
                  </a:lnTo>
                  <a:lnTo>
                    <a:pt x="5044" y="15728"/>
                  </a:lnTo>
                  <a:lnTo>
                    <a:pt x="5044" y="2508"/>
                  </a:lnTo>
                  <a:lnTo>
                    <a:pt x="5014" y="2000"/>
                  </a:lnTo>
                  <a:lnTo>
                    <a:pt x="4626" y="1105"/>
                  </a:lnTo>
                  <a:lnTo>
                    <a:pt x="3940" y="419"/>
                  </a:lnTo>
                  <a:lnTo>
                    <a:pt x="3044" y="31"/>
                  </a:lnTo>
                  <a:lnTo>
                    <a:pt x="25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36"/>
            <p:cNvSpPr/>
            <p:nvPr/>
          </p:nvSpPr>
          <p:spPr>
            <a:xfrm>
              <a:off x="4038275" y="988625"/>
              <a:ext cx="126100" cy="455875"/>
            </a:xfrm>
            <a:custGeom>
              <a:rect b="b" l="l" r="r" t="t"/>
              <a:pathLst>
                <a:path extrusionOk="0" h="18235" w="5044">
                  <a:moveTo>
                    <a:pt x="2507" y="1"/>
                  </a:moveTo>
                  <a:lnTo>
                    <a:pt x="1999" y="31"/>
                  </a:lnTo>
                  <a:lnTo>
                    <a:pt x="1104" y="419"/>
                  </a:lnTo>
                  <a:lnTo>
                    <a:pt x="418" y="1105"/>
                  </a:lnTo>
                  <a:lnTo>
                    <a:pt x="30" y="2000"/>
                  </a:lnTo>
                  <a:lnTo>
                    <a:pt x="0" y="2508"/>
                  </a:lnTo>
                  <a:lnTo>
                    <a:pt x="0" y="15728"/>
                  </a:lnTo>
                  <a:lnTo>
                    <a:pt x="30" y="16235"/>
                  </a:lnTo>
                  <a:lnTo>
                    <a:pt x="418" y="17130"/>
                  </a:lnTo>
                  <a:lnTo>
                    <a:pt x="1104" y="17817"/>
                  </a:lnTo>
                  <a:lnTo>
                    <a:pt x="1999" y="18205"/>
                  </a:lnTo>
                  <a:lnTo>
                    <a:pt x="2507" y="18234"/>
                  </a:lnTo>
                  <a:lnTo>
                    <a:pt x="3044" y="18205"/>
                  </a:lnTo>
                  <a:lnTo>
                    <a:pt x="3939" y="17817"/>
                  </a:lnTo>
                  <a:lnTo>
                    <a:pt x="4626" y="17130"/>
                  </a:lnTo>
                  <a:lnTo>
                    <a:pt x="5013" y="16235"/>
                  </a:lnTo>
                  <a:lnTo>
                    <a:pt x="5043" y="15728"/>
                  </a:lnTo>
                  <a:lnTo>
                    <a:pt x="5043" y="2508"/>
                  </a:lnTo>
                  <a:lnTo>
                    <a:pt x="5013" y="2000"/>
                  </a:lnTo>
                  <a:lnTo>
                    <a:pt x="4626" y="1105"/>
                  </a:lnTo>
                  <a:lnTo>
                    <a:pt x="3939" y="419"/>
                  </a:lnTo>
                  <a:lnTo>
                    <a:pt x="3044" y="31"/>
                  </a:lnTo>
                  <a:lnTo>
                    <a:pt x="25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36"/>
            <p:cNvSpPr/>
            <p:nvPr/>
          </p:nvSpPr>
          <p:spPr>
            <a:xfrm>
              <a:off x="1799400" y="238125"/>
              <a:ext cx="4021925" cy="5239500"/>
            </a:xfrm>
            <a:custGeom>
              <a:rect b="b" l="l" r="r" t="t"/>
              <a:pathLst>
                <a:path extrusionOk="0" h="209580" w="160877">
                  <a:moveTo>
                    <a:pt x="99642" y="3730"/>
                  </a:moveTo>
                  <a:lnTo>
                    <a:pt x="101343" y="3760"/>
                  </a:lnTo>
                  <a:lnTo>
                    <a:pt x="104745" y="4059"/>
                  </a:lnTo>
                  <a:lnTo>
                    <a:pt x="108087" y="4685"/>
                  </a:lnTo>
                  <a:lnTo>
                    <a:pt x="111340" y="5610"/>
                  </a:lnTo>
                  <a:lnTo>
                    <a:pt x="114473" y="6834"/>
                  </a:lnTo>
                  <a:lnTo>
                    <a:pt x="117487" y="8326"/>
                  </a:lnTo>
                  <a:lnTo>
                    <a:pt x="120382" y="10116"/>
                  </a:lnTo>
                  <a:lnTo>
                    <a:pt x="123097" y="12205"/>
                  </a:lnTo>
                  <a:lnTo>
                    <a:pt x="124380" y="13339"/>
                  </a:lnTo>
                  <a:lnTo>
                    <a:pt x="125335" y="14264"/>
                  </a:lnTo>
                  <a:lnTo>
                    <a:pt x="127156" y="16174"/>
                  </a:lnTo>
                  <a:lnTo>
                    <a:pt x="128827" y="18204"/>
                  </a:lnTo>
                  <a:lnTo>
                    <a:pt x="130319" y="20352"/>
                  </a:lnTo>
                  <a:lnTo>
                    <a:pt x="131662" y="22590"/>
                  </a:lnTo>
                  <a:lnTo>
                    <a:pt x="132855" y="24948"/>
                  </a:lnTo>
                  <a:lnTo>
                    <a:pt x="133840" y="27365"/>
                  </a:lnTo>
                  <a:lnTo>
                    <a:pt x="134646" y="29872"/>
                  </a:lnTo>
                  <a:lnTo>
                    <a:pt x="135004" y="31155"/>
                  </a:lnTo>
                  <a:lnTo>
                    <a:pt x="135004" y="31215"/>
                  </a:lnTo>
                  <a:lnTo>
                    <a:pt x="135004" y="31244"/>
                  </a:lnTo>
                  <a:lnTo>
                    <a:pt x="135541" y="33393"/>
                  </a:lnTo>
                  <a:lnTo>
                    <a:pt x="135929" y="35721"/>
                  </a:lnTo>
                  <a:lnTo>
                    <a:pt x="136049" y="36497"/>
                  </a:lnTo>
                  <a:lnTo>
                    <a:pt x="136198" y="37273"/>
                  </a:lnTo>
                  <a:lnTo>
                    <a:pt x="136198" y="42913"/>
                  </a:lnTo>
                  <a:lnTo>
                    <a:pt x="136078" y="43480"/>
                  </a:lnTo>
                  <a:lnTo>
                    <a:pt x="135959" y="44106"/>
                  </a:lnTo>
                  <a:lnTo>
                    <a:pt x="135959" y="44136"/>
                  </a:lnTo>
                  <a:lnTo>
                    <a:pt x="135959" y="44166"/>
                  </a:lnTo>
                  <a:lnTo>
                    <a:pt x="135601" y="46553"/>
                  </a:lnTo>
                  <a:lnTo>
                    <a:pt x="134527" y="51209"/>
                  </a:lnTo>
                  <a:lnTo>
                    <a:pt x="133005" y="55745"/>
                  </a:lnTo>
                  <a:lnTo>
                    <a:pt x="131035" y="60131"/>
                  </a:lnTo>
                  <a:lnTo>
                    <a:pt x="129841" y="62250"/>
                  </a:lnTo>
                  <a:lnTo>
                    <a:pt x="128797" y="63921"/>
                  </a:lnTo>
                  <a:lnTo>
                    <a:pt x="126589" y="67174"/>
                  </a:lnTo>
                  <a:lnTo>
                    <a:pt x="124231" y="70367"/>
                  </a:lnTo>
                  <a:lnTo>
                    <a:pt x="121724" y="73441"/>
                  </a:lnTo>
                  <a:lnTo>
                    <a:pt x="120411" y="74933"/>
                  </a:lnTo>
                  <a:lnTo>
                    <a:pt x="118681" y="76873"/>
                  </a:lnTo>
                  <a:lnTo>
                    <a:pt x="115129" y="80693"/>
                  </a:lnTo>
                  <a:lnTo>
                    <a:pt x="111429" y="84393"/>
                  </a:lnTo>
                  <a:lnTo>
                    <a:pt x="107639" y="87944"/>
                  </a:lnTo>
                  <a:lnTo>
                    <a:pt x="105670" y="89675"/>
                  </a:lnTo>
                  <a:lnTo>
                    <a:pt x="101462" y="93316"/>
                  </a:lnTo>
                  <a:lnTo>
                    <a:pt x="94181" y="99254"/>
                  </a:lnTo>
                  <a:lnTo>
                    <a:pt x="90898" y="101761"/>
                  </a:lnTo>
                  <a:lnTo>
                    <a:pt x="84124" y="106745"/>
                  </a:lnTo>
                  <a:lnTo>
                    <a:pt x="77290" y="111549"/>
                  </a:lnTo>
                  <a:lnTo>
                    <a:pt x="73799" y="113996"/>
                  </a:lnTo>
                  <a:lnTo>
                    <a:pt x="70307" y="116503"/>
                  </a:lnTo>
                  <a:lnTo>
                    <a:pt x="70188" y="116563"/>
                  </a:lnTo>
                  <a:lnTo>
                    <a:pt x="70098" y="116622"/>
                  </a:lnTo>
                  <a:lnTo>
                    <a:pt x="70039" y="116682"/>
                  </a:lnTo>
                  <a:lnTo>
                    <a:pt x="69979" y="116712"/>
                  </a:lnTo>
                  <a:lnTo>
                    <a:pt x="69889" y="116682"/>
                  </a:lnTo>
                  <a:lnTo>
                    <a:pt x="69830" y="116622"/>
                  </a:lnTo>
                  <a:lnTo>
                    <a:pt x="69740" y="116563"/>
                  </a:lnTo>
                  <a:lnTo>
                    <a:pt x="69621" y="116503"/>
                  </a:lnTo>
                  <a:lnTo>
                    <a:pt x="66129" y="113996"/>
                  </a:lnTo>
                  <a:lnTo>
                    <a:pt x="62638" y="111549"/>
                  </a:lnTo>
                  <a:lnTo>
                    <a:pt x="55804" y="106745"/>
                  </a:lnTo>
                  <a:lnTo>
                    <a:pt x="49030" y="101761"/>
                  </a:lnTo>
                  <a:lnTo>
                    <a:pt x="45747" y="99254"/>
                  </a:lnTo>
                  <a:lnTo>
                    <a:pt x="38496" y="93316"/>
                  </a:lnTo>
                  <a:lnTo>
                    <a:pt x="34258" y="89675"/>
                  </a:lnTo>
                  <a:lnTo>
                    <a:pt x="32289" y="87944"/>
                  </a:lnTo>
                  <a:lnTo>
                    <a:pt x="28499" y="84393"/>
                  </a:lnTo>
                  <a:lnTo>
                    <a:pt x="24798" y="80693"/>
                  </a:lnTo>
                  <a:lnTo>
                    <a:pt x="21247" y="76873"/>
                  </a:lnTo>
                  <a:lnTo>
                    <a:pt x="19517" y="74903"/>
                  </a:lnTo>
                  <a:lnTo>
                    <a:pt x="18203" y="73411"/>
                  </a:lnTo>
                  <a:lnTo>
                    <a:pt x="15697" y="70367"/>
                  </a:lnTo>
                  <a:lnTo>
                    <a:pt x="13339" y="67174"/>
                  </a:lnTo>
                  <a:lnTo>
                    <a:pt x="11131" y="63921"/>
                  </a:lnTo>
                  <a:lnTo>
                    <a:pt x="10087" y="62220"/>
                  </a:lnTo>
                  <a:lnTo>
                    <a:pt x="8923" y="60131"/>
                  </a:lnTo>
                  <a:lnTo>
                    <a:pt x="6923" y="55745"/>
                  </a:lnTo>
                  <a:lnTo>
                    <a:pt x="5401" y="51209"/>
                  </a:lnTo>
                  <a:lnTo>
                    <a:pt x="4327" y="46553"/>
                  </a:lnTo>
                  <a:lnTo>
                    <a:pt x="3969" y="44136"/>
                  </a:lnTo>
                  <a:lnTo>
                    <a:pt x="3969" y="44106"/>
                  </a:lnTo>
                  <a:lnTo>
                    <a:pt x="3969" y="44077"/>
                  </a:lnTo>
                  <a:lnTo>
                    <a:pt x="3850" y="43480"/>
                  </a:lnTo>
                  <a:lnTo>
                    <a:pt x="3730" y="42913"/>
                  </a:lnTo>
                  <a:lnTo>
                    <a:pt x="3730" y="37243"/>
                  </a:lnTo>
                  <a:lnTo>
                    <a:pt x="3879" y="36467"/>
                  </a:lnTo>
                  <a:lnTo>
                    <a:pt x="3999" y="35721"/>
                  </a:lnTo>
                  <a:lnTo>
                    <a:pt x="4387" y="33393"/>
                  </a:lnTo>
                  <a:lnTo>
                    <a:pt x="4924" y="31244"/>
                  </a:lnTo>
                  <a:lnTo>
                    <a:pt x="4924" y="31185"/>
                  </a:lnTo>
                  <a:lnTo>
                    <a:pt x="4924" y="31155"/>
                  </a:lnTo>
                  <a:lnTo>
                    <a:pt x="5282" y="29872"/>
                  </a:lnTo>
                  <a:lnTo>
                    <a:pt x="6088" y="27365"/>
                  </a:lnTo>
                  <a:lnTo>
                    <a:pt x="7072" y="24948"/>
                  </a:lnTo>
                  <a:lnTo>
                    <a:pt x="8266" y="22590"/>
                  </a:lnTo>
                  <a:lnTo>
                    <a:pt x="9609" y="20352"/>
                  </a:lnTo>
                  <a:lnTo>
                    <a:pt x="11101" y="18204"/>
                  </a:lnTo>
                  <a:lnTo>
                    <a:pt x="12772" y="16174"/>
                  </a:lnTo>
                  <a:lnTo>
                    <a:pt x="14593" y="14235"/>
                  </a:lnTo>
                  <a:lnTo>
                    <a:pt x="15577" y="13339"/>
                  </a:lnTo>
                  <a:lnTo>
                    <a:pt x="16861" y="12205"/>
                  </a:lnTo>
                  <a:lnTo>
                    <a:pt x="19576" y="10116"/>
                  </a:lnTo>
                  <a:lnTo>
                    <a:pt x="22441" y="8326"/>
                  </a:lnTo>
                  <a:lnTo>
                    <a:pt x="25455" y="6834"/>
                  </a:lnTo>
                  <a:lnTo>
                    <a:pt x="28588" y="5610"/>
                  </a:lnTo>
                  <a:lnTo>
                    <a:pt x="31841" y="4685"/>
                  </a:lnTo>
                  <a:lnTo>
                    <a:pt x="35183" y="4059"/>
                  </a:lnTo>
                  <a:lnTo>
                    <a:pt x="38585" y="3760"/>
                  </a:lnTo>
                  <a:lnTo>
                    <a:pt x="40286" y="3730"/>
                  </a:lnTo>
                  <a:lnTo>
                    <a:pt x="42017" y="3760"/>
                  </a:lnTo>
                  <a:lnTo>
                    <a:pt x="45419" y="4088"/>
                  </a:lnTo>
                  <a:lnTo>
                    <a:pt x="48732" y="4745"/>
                  </a:lnTo>
                  <a:lnTo>
                    <a:pt x="51984" y="5670"/>
                  </a:lnTo>
                  <a:lnTo>
                    <a:pt x="55118" y="6923"/>
                  </a:lnTo>
                  <a:lnTo>
                    <a:pt x="58132" y="8445"/>
                  </a:lnTo>
                  <a:lnTo>
                    <a:pt x="60997" y="10266"/>
                  </a:lnTo>
                  <a:lnTo>
                    <a:pt x="63682" y="12355"/>
                  </a:lnTo>
                  <a:lnTo>
                    <a:pt x="64965" y="13518"/>
                  </a:lnTo>
                  <a:lnTo>
                    <a:pt x="66189" y="14682"/>
                  </a:lnTo>
                  <a:lnTo>
                    <a:pt x="67532" y="16055"/>
                  </a:lnTo>
                  <a:lnTo>
                    <a:pt x="68069" y="16562"/>
                  </a:lnTo>
                  <a:lnTo>
                    <a:pt x="68636" y="17159"/>
                  </a:lnTo>
                  <a:lnTo>
                    <a:pt x="68934" y="17398"/>
                  </a:lnTo>
                  <a:lnTo>
                    <a:pt x="69591" y="17666"/>
                  </a:lnTo>
                  <a:lnTo>
                    <a:pt x="70307" y="17666"/>
                  </a:lnTo>
                  <a:lnTo>
                    <a:pt x="70994" y="17398"/>
                  </a:lnTo>
                  <a:lnTo>
                    <a:pt x="71292" y="17159"/>
                  </a:lnTo>
                  <a:lnTo>
                    <a:pt x="71859" y="16562"/>
                  </a:lnTo>
                  <a:lnTo>
                    <a:pt x="72396" y="16055"/>
                  </a:lnTo>
                  <a:lnTo>
                    <a:pt x="73739" y="14682"/>
                  </a:lnTo>
                  <a:lnTo>
                    <a:pt x="74962" y="13518"/>
                  </a:lnTo>
                  <a:lnTo>
                    <a:pt x="76246" y="12355"/>
                  </a:lnTo>
                  <a:lnTo>
                    <a:pt x="78931" y="10266"/>
                  </a:lnTo>
                  <a:lnTo>
                    <a:pt x="81796" y="8445"/>
                  </a:lnTo>
                  <a:lnTo>
                    <a:pt x="84810" y="6923"/>
                  </a:lnTo>
                  <a:lnTo>
                    <a:pt x="87944" y="5670"/>
                  </a:lnTo>
                  <a:lnTo>
                    <a:pt x="91196" y="4745"/>
                  </a:lnTo>
                  <a:lnTo>
                    <a:pt x="94509" y="4088"/>
                  </a:lnTo>
                  <a:lnTo>
                    <a:pt x="97911" y="3760"/>
                  </a:lnTo>
                  <a:lnTo>
                    <a:pt x="99642" y="3730"/>
                  </a:lnTo>
                  <a:close/>
                  <a:moveTo>
                    <a:pt x="141808" y="120442"/>
                  </a:moveTo>
                  <a:lnTo>
                    <a:pt x="142584" y="120472"/>
                  </a:lnTo>
                  <a:lnTo>
                    <a:pt x="144136" y="120621"/>
                  </a:lnTo>
                  <a:lnTo>
                    <a:pt x="145628" y="120919"/>
                  </a:lnTo>
                  <a:lnTo>
                    <a:pt x="147060" y="121367"/>
                  </a:lnTo>
                  <a:lnTo>
                    <a:pt x="148433" y="121964"/>
                  </a:lnTo>
                  <a:lnTo>
                    <a:pt x="149746" y="122680"/>
                  </a:lnTo>
                  <a:lnTo>
                    <a:pt x="150969" y="123486"/>
                  </a:lnTo>
                  <a:lnTo>
                    <a:pt x="152103" y="124441"/>
                  </a:lnTo>
                  <a:lnTo>
                    <a:pt x="153148" y="125485"/>
                  </a:lnTo>
                  <a:lnTo>
                    <a:pt x="154073" y="126619"/>
                  </a:lnTo>
                  <a:lnTo>
                    <a:pt x="154909" y="127843"/>
                  </a:lnTo>
                  <a:lnTo>
                    <a:pt x="155625" y="129126"/>
                  </a:lnTo>
                  <a:lnTo>
                    <a:pt x="156192" y="130499"/>
                  </a:lnTo>
                  <a:lnTo>
                    <a:pt x="156639" y="131931"/>
                  </a:lnTo>
                  <a:lnTo>
                    <a:pt x="156968" y="133423"/>
                  </a:lnTo>
                  <a:lnTo>
                    <a:pt x="157117" y="134975"/>
                  </a:lnTo>
                  <a:lnTo>
                    <a:pt x="157117" y="135781"/>
                  </a:lnTo>
                  <a:lnTo>
                    <a:pt x="157117" y="147509"/>
                  </a:lnTo>
                  <a:lnTo>
                    <a:pt x="157147" y="147658"/>
                  </a:lnTo>
                  <a:lnTo>
                    <a:pt x="157147" y="147837"/>
                  </a:lnTo>
                  <a:lnTo>
                    <a:pt x="157147" y="155924"/>
                  </a:lnTo>
                  <a:lnTo>
                    <a:pt x="126499" y="155924"/>
                  </a:lnTo>
                  <a:lnTo>
                    <a:pt x="126499" y="135781"/>
                  </a:lnTo>
                  <a:lnTo>
                    <a:pt x="126499" y="134975"/>
                  </a:lnTo>
                  <a:lnTo>
                    <a:pt x="126648" y="133423"/>
                  </a:lnTo>
                  <a:lnTo>
                    <a:pt x="126977" y="131931"/>
                  </a:lnTo>
                  <a:lnTo>
                    <a:pt x="127424" y="130499"/>
                  </a:lnTo>
                  <a:lnTo>
                    <a:pt x="127991" y="129126"/>
                  </a:lnTo>
                  <a:lnTo>
                    <a:pt x="128707" y="127813"/>
                  </a:lnTo>
                  <a:lnTo>
                    <a:pt x="129543" y="126619"/>
                  </a:lnTo>
                  <a:lnTo>
                    <a:pt x="130468" y="125455"/>
                  </a:lnTo>
                  <a:lnTo>
                    <a:pt x="131513" y="124441"/>
                  </a:lnTo>
                  <a:lnTo>
                    <a:pt x="132647" y="123486"/>
                  </a:lnTo>
                  <a:lnTo>
                    <a:pt x="133870" y="122680"/>
                  </a:lnTo>
                  <a:lnTo>
                    <a:pt x="135183" y="121964"/>
                  </a:lnTo>
                  <a:lnTo>
                    <a:pt x="136556" y="121367"/>
                  </a:lnTo>
                  <a:lnTo>
                    <a:pt x="137988" y="120919"/>
                  </a:lnTo>
                  <a:lnTo>
                    <a:pt x="139480" y="120621"/>
                  </a:lnTo>
                  <a:lnTo>
                    <a:pt x="141032" y="120472"/>
                  </a:lnTo>
                  <a:lnTo>
                    <a:pt x="141808" y="120442"/>
                  </a:lnTo>
                  <a:close/>
                  <a:moveTo>
                    <a:pt x="135064" y="159654"/>
                  </a:moveTo>
                  <a:lnTo>
                    <a:pt x="135064" y="168905"/>
                  </a:lnTo>
                  <a:lnTo>
                    <a:pt x="126499" y="168905"/>
                  </a:lnTo>
                  <a:lnTo>
                    <a:pt x="126499" y="159654"/>
                  </a:lnTo>
                  <a:close/>
                  <a:moveTo>
                    <a:pt x="157147" y="159654"/>
                  </a:moveTo>
                  <a:lnTo>
                    <a:pt x="157147" y="168935"/>
                  </a:lnTo>
                  <a:lnTo>
                    <a:pt x="138794" y="168905"/>
                  </a:lnTo>
                  <a:lnTo>
                    <a:pt x="138794" y="159654"/>
                  </a:lnTo>
                  <a:close/>
                  <a:moveTo>
                    <a:pt x="40316" y="0"/>
                  </a:moveTo>
                  <a:lnTo>
                    <a:pt x="38406" y="30"/>
                  </a:lnTo>
                  <a:lnTo>
                    <a:pt x="34646" y="358"/>
                  </a:lnTo>
                  <a:lnTo>
                    <a:pt x="30976" y="1044"/>
                  </a:lnTo>
                  <a:lnTo>
                    <a:pt x="27395" y="2059"/>
                  </a:lnTo>
                  <a:lnTo>
                    <a:pt x="23933" y="3402"/>
                  </a:lnTo>
                  <a:lnTo>
                    <a:pt x="20621" y="5073"/>
                  </a:lnTo>
                  <a:lnTo>
                    <a:pt x="17457" y="7043"/>
                  </a:lnTo>
                  <a:lnTo>
                    <a:pt x="14443" y="9341"/>
                  </a:lnTo>
                  <a:lnTo>
                    <a:pt x="13041" y="10594"/>
                  </a:lnTo>
                  <a:lnTo>
                    <a:pt x="11967" y="11579"/>
                  </a:lnTo>
                  <a:lnTo>
                    <a:pt x="9967" y="13697"/>
                  </a:lnTo>
                  <a:lnTo>
                    <a:pt x="8117" y="15936"/>
                  </a:lnTo>
                  <a:lnTo>
                    <a:pt x="6476" y="18323"/>
                  </a:lnTo>
                  <a:lnTo>
                    <a:pt x="4984" y="20800"/>
                  </a:lnTo>
                  <a:lnTo>
                    <a:pt x="3700" y="23366"/>
                  </a:lnTo>
                  <a:lnTo>
                    <a:pt x="2596" y="26052"/>
                  </a:lnTo>
                  <a:lnTo>
                    <a:pt x="1701" y="28827"/>
                  </a:lnTo>
                  <a:lnTo>
                    <a:pt x="1313" y="30230"/>
                  </a:lnTo>
                  <a:lnTo>
                    <a:pt x="985" y="31453"/>
                  </a:lnTo>
                  <a:lnTo>
                    <a:pt x="507" y="33900"/>
                  </a:lnTo>
                  <a:lnTo>
                    <a:pt x="328" y="35094"/>
                  </a:lnTo>
                  <a:lnTo>
                    <a:pt x="179" y="35900"/>
                  </a:lnTo>
                  <a:lnTo>
                    <a:pt x="30" y="36706"/>
                  </a:lnTo>
                  <a:lnTo>
                    <a:pt x="0" y="36885"/>
                  </a:lnTo>
                  <a:lnTo>
                    <a:pt x="0" y="37094"/>
                  </a:lnTo>
                  <a:lnTo>
                    <a:pt x="0" y="43151"/>
                  </a:lnTo>
                  <a:lnTo>
                    <a:pt x="0" y="43360"/>
                  </a:lnTo>
                  <a:lnTo>
                    <a:pt x="60" y="43569"/>
                  </a:lnTo>
                  <a:lnTo>
                    <a:pt x="90" y="43778"/>
                  </a:lnTo>
                  <a:lnTo>
                    <a:pt x="209" y="44256"/>
                  </a:lnTo>
                  <a:lnTo>
                    <a:pt x="298" y="44673"/>
                  </a:lnTo>
                  <a:lnTo>
                    <a:pt x="657" y="47240"/>
                  </a:lnTo>
                  <a:lnTo>
                    <a:pt x="1820" y="52253"/>
                  </a:lnTo>
                  <a:lnTo>
                    <a:pt x="3462" y="57147"/>
                  </a:lnTo>
                  <a:lnTo>
                    <a:pt x="5610" y="61862"/>
                  </a:lnTo>
                  <a:lnTo>
                    <a:pt x="6864" y="64130"/>
                  </a:lnTo>
                  <a:lnTo>
                    <a:pt x="6893" y="64160"/>
                  </a:lnTo>
                  <a:lnTo>
                    <a:pt x="7968" y="65921"/>
                  </a:lnTo>
                  <a:lnTo>
                    <a:pt x="10266" y="69323"/>
                  </a:lnTo>
                  <a:lnTo>
                    <a:pt x="12742" y="72635"/>
                  </a:lnTo>
                  <a:lnTo>
                    <a:pt x="15339" y="75828"/>
                  </a:lnTo>
                  <a:lnTo>
                    <a:pt x="16711" y="77380"/>
                  </a:lnTo>
                  <a:lnTo>
                    <a:pt x="18472" y="79380"/>
                  </a:lnTo>
                  <a:lnTo>
                    <a:pt x="22113" y="83289"/>
                  </a:lnTo>
                  <a:lnTo>
                    <a:pt x="25903" y="87079"/>
                  </a:lnTo>
                  <a:lnTo>
                    <a:pt x="29812" y="90719"/>
                  </a:lnTo>
                  <a:lnTo>
                    <a:pt x="31811" y="92480"/>
                  </a:lnTo>
                  <a:lnTo>
                    <a:pt x="36079" y="96181"/>
                  </a:lnTo>
                  <a:lnTo>
                    <a:pt x="43450" y="102209"/>
                  </a:lnTo>
                  <a:lnTo>
                    <a:pt x="46792" y="104775"/>
                  </a:lnTo>
                  <a:lnTo>
                    <a:pt x="53626" y="109788"/>
                  </a:lnTo>
                  <a:lnTo>
                    <a:pt x="60489" y="114623"/>
                  </a:lnTo>
                  <a:lnTo>
                    <a:pt x="64011" y="117100"/>
                  </a:lnTo>
                  <a:lnTo>
                    <a:pt x="67562" y="119606"/>
                  </a:lnTo>
                  <a:lnTo>
                    <a:pt x="67592" y="119636"/>
                  </a:lnTo>
                  <a:lnTo>
                    <a:pt x="67621" y="119636"/>
                  </a:lnTo>
                  <a:lnTo>
                    <a:pt x="67711" y="119726"/>
                  </a:lnTo>
                  <a:lnTo>
                    <a:pt x="67830" y="119785"/>
                  </a:lnTo>
                  <a:lnTo>
                    <a:pt x="67830" y="171740"/>
                  </a:lnTo>
                  <a:lnTo>
                    <a:pt x="67860" y="173680"/>
                  </a:lnTo>
                  <a:lnTo>
                    <a:pt x="68248" y="177500"/>
                  </a:lnTo>
                  <a:lnTo>
                    <a:pt x="69024" y="181170"/>
                  </a:lnTo>
                  <a:lnTo>
                    <a:pt x="70128" y="184751"/>
                  </a:lnTo>
                  <a:lnTo>
                    <a:pt x="71561" y="188124"/>
                  </a:lnTo>
                  <a:lnTo>
                    <a:pt x="73321" y="191346"/>
                  </a:lnTo>
                  <a:lnTo>
                    <a:pt x="75350" y="194360"/>
                  </a:lnTo>
                  <a:lnTo>
                    <a:pt x="77678" y="197195"/>
                  </a:lnTo>
                  <a:lnTo>
                    <a:pt x="80244" y="199762"/>
                  </a:lnTo>
                  <a:lnTo>
                    <a:pt x="83050" y="202060"/>
                  </a:lnTo>
                  <a:lnTo>
                    <a:pt x="86064" y="204119"/>
                  </a:lnTo>
                  <a:lnTo>
                    <a:pt x="89287" y="205850"/>
                  </a:lnTo>
                  <a:lnTo>
                    <a:pt x="92688" y="207312"/>
                  </a:lnTo>
                  <a:lnTo>
                    <a:pt x="96240" y="208416"/>
                  </a:lnTo>
                  <a:lnTo>
                    <a:pt x="99940" y="209162"/>
                  </a:lnTo>
                  <a:lnTo>
                    <a:pt x="103760" y="209550"/>
                  </a:lnTo>
                  <a:lnTo>
                    <a:pt x="105699" y="209580"/>
                  </a:lnTo>
                  <a:lnTo>
                    <a:pt x="107639" y="209550"/>
                  </a:lnTo>
                  <a:lnTo>
                    <a:pt x="111459" y="209192"/>
                  </a:lnTo>
                  <a:lnTo>
                    <a:pt x="115129" y="208446"/>
                  </a:lnTo>
                  <a:lnTo>
                    <a:pt x="118651" y="207372"/>
                  </a:lnTo>
                  <a:lnTo>
                    <a:pt x="122023" y="205969"/>
                  </a:lnTo>
                  <a:lnTo>
                    <a:pt x="125216" y="204268"/>
                  </a:lnTo>
                  <a:lnTo>
                    <a:pt x="128200" y="202269"/>
                  </a:lnTo>
                  <a:lnTo>
                    <a:pt x="130975" y="200030"/>
                  </a:lnTo>
                  <a:lnTo>
                    <a:pt x="133512" y="197524"/>
                  </a:lnTo>
                  <a:lnTo>
                    <a:pt x="135810" y="194778"/>
                  </a:lnTo>
                  <a:lnTo>
                    <a:pt x="137869" y="191854"/>
                  </a:lnTo>
                  <a:lnTo>
                    <a:pt x="139600" y="188691"/>
                  </a:lnTo>
                  <a:lnTo>
                    <a:pt x="141062" y="185378"/>
                  </a:lnTo>
                  <a:lnTo>
                    <a:pt x="142196" y="181916"/>
                  </a:lnTo>
                  <a:lnTo>
                    <a:pt x="143031" y="178306"/>
                  </a:lnTo>
                  <a:lnTo>
                    <a:pt x="143479" y="174575"/>
                  </a:lnTo>
                  <a:lnTo>
                    <a:pt x="143569" y="172665"/>
                  </a:lnTo>
                  <a:lnTo>
                    <a:pt x="157982" y="172665"/>
                  </a:lnTo>
                  <a:lnTo>
                    <a:pt x="158549" y="172636"/>
                  </a:lnTo>
                  <a:lnTo>
                    <a:pt x="159594" y="172188"/>
                  </a:lnTo>
                  <a:lnTo>
                    <a:pt x="160041" y="171830"/>
                  </a:lnTo>
                  <a:lnTo>
                    <a:pt x="160399" y="171382"/>
                  </a:lnTo>
                  <a:lnTo>
                    <a:pt x="160847" y="170338"/>
                  </a:lnTo>
                  <a:lnTo>
                    <a:pt x="160877" y="169771"/>
                  </a:lnTo>
                  <a:lnTo>
                    <a:pt x="160877" y="147509"/>
                  </a:lnTo>
                  <a:lnTo>
                    <a:pt x="160877" y="147359"/>
                  </a:lnTo>
                  <a:lnTo>
                    <a:pt x="160847" y="147210"/>
                  </a:lnTo>
                  <a:lnTo>
                    <a:pt x="160847" y="147180"/>
                  </a:lnTo>
                  <a:lnTo>
                    <a:pt x="160847" y="135781"/>
                  </a:lnTo>
                  <a:lnTo>
                    <a:pt x="160847" y="134796"/>
                  </a:lnTo>
                  <a:lnTo>
                    <a:pt x="160638" y="132856"/>
                  </a:lnTo>
                  <a:lnTo>
                    <a:pt x="160250" y="131006"/>
                  </a:lnTo>
                  <a:lnTo>
                    <a:pt x="159713" y="129216"/>
                  </a:lnTo>
                  <a:lnTo>
                    <a:pt x="158997" y="127515"/>
                  </a:lnTo>
                  <a:lnTo>
                    <a:pt x="158102" y="125903"/>
                  </a:lnTo>
                  <a:lnTo>
                    <a:pt x="157087" y="124381"/>
                  </a:lnTo>
                  <a:lnTo>
                    <a:pt x="155923" y="122949"/>
                  </a:lnTo>
                  <a:lnTo>
                    <a:pt x="154610" y="121666"/>
                  </a:lnTo>
                  <a:lnTo>
                    <a:pt x="153208" y="120502"/>
                  </a:lnTo>
                  <a:lnTo>
                    <a:pt x="151686" y="119487"/>
                  </a:lnTo>
                  <a:lnTo>
                    <a:pt x="150074" y="118592"/>
                  </a:lnTo>
                  <a:lnTo>
                    <a:pt x="148343" y="117876"/>
                  </a:lnTo>
                  <a:lnTo>
                    <a:pt x="146553" y="117309"/>
                  </a:lnTo>
                  <a:lnTo>
                    <a:pt x="144703" y="116921"/>
                  </a:lnTo>
                  <a:lnTo>
                    <a:pt x="142793" y="116742"/>
                  </a:lnTo>
                  <a:lnTo>
                    <a:pt x="141808" y="116712"/>
                  </a:lnTo>
                  <a:lnTo>
                    <a:pt x="140823" y="116742"/>
                  </a:lnTo>
                  <a:lnTo>
                    <a:pt x="138913" y="116921"/>
                  </a:lnTo>
                  <a:lnTo>
                    <a:pt x="137063" y="117309"/>
                  </a:lnTo>
                  <a:lnTo>
                    <a:pt x="135273" y="117876"/>
                  </a:lnTo>
                  <a:lnTo>
                    <a:pt x="133542" y="118592"/>
                  </a:lnTo>
                  <a:lnTo>
                    <a:pt x="131930" y="119487"/>
                  </a:lnTo>
                  <a:lnTo>
                    <a:pt x="130408" y="120502"/>
                  </a:lnTo>
                  <a:lnTo>
                    <a:pt x="129006" y="121666"/>
                  </a:lnTo>
                  <a:lnTo>
                    <a:pt x="127693" y="122949"/>
                  </a:lnTo>
                  <a:lnTo>
                    <a:pt x="126529" y="124381"/>
                  </a:lnTo>
                  <a:lnTo>
                    <a:pt x="125514" y="125903"/>
                  </a:lnTo>
                  <a:lnTo>
                    <a:pt x="124619" y="127515"/>
                  </a:lnTo>
                  <a:lnTo>
                    <a:pt x="123903" y="129216"/>
                  </a:lnTo>
                  <a:lnTo>
                    <a:pt x="123366" y="131006"/>
                  </a:lnTo>
                  <a:lnTo>
                    <a:pt x="122978" y="132856"/>
                  </a:lnTo>
                  <a:lnTo>
                    <a:pt x="122769" y="134796"/>
                  </a:lnTo>
                  <a:lnTo>
                    <a:pt x="122769" y="135781"/>
                  </a:lnTo>
                  <a:lnTo>
                    <a:pt x="122769" y="157774"/>
                  </a:lnTo>
                  <a:lnTo>
                    <a:pt x="122769" y="169711"/>
                  </a:lnTo>
                  <a:lnTo>
                    <a:pt x="122799" y="170308"/>
                  </a:lnTo>
                  <a:lnTo>
                    <a:pt x="123246" y="171352"/>
                  </a:lnTo>
                  <a:lnTo>
                    <a:pt x="124022" y="172158"/>
                  </a:lnTo>
                  <a:lnTo>
                    <a:pt x="125067" y="172606"/>
                  </a:lnTo>
                  <a:lnTo>
                    <a:pt x="125664" y="172636"/>
                  </a:lnTo>
                  <a:lnTo>
                    <a:pt x="139838" y="172636"/>
                  </a:lnTo>
                  <a:lnTo>
                    <a:pt x="139749" y="174366"/>
                  </a:lnTo>
                  <a:lnTo>
                    <a:pt x="139331" y="177709"/>
                  </a:lnTo>
                  <a:lnTo>
                    <a:pt x="138585" y="180961"/>
                  </a:lnTo>
                  <a:lnTo>
                    <a:pt x="137541" y="184095"/>
                  </a:lnTo>
                  <a:lnTo>
                    <a:pt x="136198" y="187079"/>
                  </a:lnTo>
                  <a:lnTo>
                    <a:pt x="134616" y="189884"/>
                  </a:lnTo>
                  <a:lnTo>
                    <a:pt x="132736" y="192540"/>
                  </a:lnTo>
                  <a:lnTo>
                    <a:pt x="130647" y="195017"/>
                  </a:lnTo>
                  <a:lnTo>
                    <a:pt x="128349" y="197255"/>
                  </a:lnTo>
                  <a:lnTo>
                    <a:pt x="125843" y="199284"/>
                  </a:lnTo>
                  <a:lnTo>
                    <a:pt x="123157" y="201075"/>
                  </a:lnTo>
                  <a:lnTo>
                    <a:pt x="120292" y="202597"/>
                  </a:lnTo>
                  <a:lnTo>
                    <a:pt x="117248" y="203850"/>
                  </a:lnTo>
                  <a:lnTo>
                    <a:pt x="114085" y="204835"/>
                  </a:lnTo>
                  <a:lnTo>
                    <a:pt x="110832" y="205492"/>
                  </a:lnTo>
                  <a:lnTo>
                    <a:pt x="107430" y="205820"/>
                  </a:lnTo>
                  <a:lnTo>
                    <a:pt x="105699" y="205850"/>
                  </a:lnTo>
                  <a:lnTo>
                    <a:pt x="103969" y="205820"/>
                  </a:lnTo>
                  <a:lnTo>
                    <a:pt x="100597" y="205462"/>
                  </a:lnTo>
                  <a:lnTo>
                    <a:pt x="97284" y="204775"/>
                  </a:lnTo>
                  <a:lnTo>
                    <a:pt x="94091" y="203791"/>
                  </a:lnTo>
                  <a:lnTo>
                    <a:pt x="91047" y="202507"/>
                  </a:lnTo>
                  <a:lnTo>
                    <a:pt x="88153" y="200926"/>
                  </a:lnTo>
                  <a:lnTo>
                    <a:pt x="85407" y="199075"/>
                  </a:lnTo>
                  <a:lnTo>
                    <a:pt x="82871" y="196987"/>
                  </a:lnTo>
                  <a:lnTo>
                    <a:pt x="80543" y="194659"/>
                  </a:lnTo>
                  <a:lnTo>
                    <a:pt x="78454" y="192122"/>
                  </a:lnTo>
                  <a:lnTo>
                    <a:pt x="76574" y="189407"/>
                  </a:lnTo>
                  <a:lnTo>
                    <a:pt x="74992" y="186512"/>
                  </a:lnTo>
                  <a:lnTo>
                    <a:pt x="73679" y="183438"/>
                  </a:lnTo>
                  <a:lnTo>
                    <a:pt x="72665" y="180245"/>
                  </a:lnTo>
                  <a:lnTo>
                    <a:pt x="71948" y="176903"/>
                  </a:lnTo>
                  <a:lnTo>
                    <a:pt x="71590" y="173471"/>
                  </a:lnTo>
                  <a:lnTo>
                    <a:pt x="71561" y="171710"/>
                  </a:lnTo>
                  <a:lnTo>
                    <a:pt x="71561" y="120054"/>
                  </a:lnTo>
                  <a:lnTo>
                    <a:pt x="72008" y="119845"/>
                  </a:lnTo>
                  <a:lnTo>
                    <a:pt x="72307" y="119636"/>
                  </a:lnTo>
                  <a:lnTo>
                    <a:pt x="72336" y="119606"/>
                  </a:lnTo>
                  <a:lnTo>
                    <a:pt x="72366" y="119606"/>
                  </a:lnTo>
                  <a:lnTo>
                    <a:pt x="75917" y="117070"/>
                  </a:lnTo>
                  <a:lnTo>
                    <a:pt x="79439" y="114593"/>
                  </a:lnTo>
                  <a:lnTo>
                    <a:pt x="86302" y="109788"/>
                  </a:lnTo>
                  <a:lnTo>
                    <a:pt x="93136" y="104745"/>
                  </a:lnTo>
                  <a:lnTo>
                    <a:pt x="96478" y="102209"/>
                  </a:lnTo>
                  <a:lnTo>
                    <a:pt x="103849" y="96181"/>
                  </a:lnTo>
                  <a:lnTo>
                    <a:pt x="108146" y="92480"/>
                  </a:lnTo>
                  <a:lnTo>
                    <a:pt x="110116" y="90719"/>
                  </a:lnTo>
                  <a:lnTo>
                    <a:pt x="114025" y="87079"/>
                  </a:lnTo>
                  <a:lnTo>
                    <a:pt x="117815" y="83289"/>
                  </a:lnTo>
                  <a:lnTo>
                    <a:pt x="121456" y="79380"/>
                  </a:lnTo>
                  <a:lnTo>
                    <a:pt x="123187" y="77410"/>
                  </a:lnTo>
                  <a:lnTo>
                    <a:pt x="124559" y="75858"/>
                  </a:lnTo>
                  <a:lnTo>
                    <a:pt x="127186" y="72635"/>
                  </a:lnTo>
                  <a:lnTo>
                    <a:pt x="129662" y="69323"/>
                  </a:lnTo>
                  <a:lnTo>
                    <a:pt x="131960" y="65921"/>
                  </a:lnTo>
                  <a:lnTo>
                    <a:pt x="133064" y="64160"/>
                  </a:lnTo>
                  <a:lnTo>
                    <a:pt x="133064" y="64130"/>
                  </a:lnTo>
                  <a:lnTo>
                    <a:pt x="134348" y="61832"/>
                  </a:lnTo>
                  <a:lnTo>
                    <a:pt x="136466" y="57147"/>
                  </a:lnTo>
                  <a:lnTo>
                    <a:pt x="138108" y="52253"/>
                  </a:lnTo>
                  <a:lnTo>
                    <a:pt x="139271" y="47240"/>
                  </a:lnTo>
                  <a:lnTo>
                    <a:pt x="139630" y="44644"/>
                  </a:lnTo>
                  <a:lnTo>
                    <a:pt x="139719" y="44226"/>
                  </a:lnTo>
                  <a:lnTo>
                    <a:pt x="139838" y="43778"/>
                  </a:lnTo>
                  <a:lnTo>
                    <a:pt x="139868" y="43569"/>
                  </a:lnTo>
                  <a:lnTo>
                    <a:pt x="139928" y="43360"/>
                  </a:lnTo>
                  <a:lnTo>
                    <a:pt x="139928" y="43151"/>
                  </a:lnTo>
                  <a:lnTo>
                    <a:pt x="139928" y="37094"/>
                  </a:lnTo>
                  <a:lnTo>
                    <a:pt x="139928" y="36885"/>
                  </a:lnTo>
                  <a:lnTo>
                    <a:pt x="139898" y="36706"/>
                  </a:lnTo>
                  <a:lnTo>
                    <a:pt x="139749" y="35900"/>
                  </a:lnTo>
                  <a:lnTo>
                    <a:pt x="139600" y="35094"/>
                  </a:lnTo>
                  <a:lnTo>
                    <a:pt x="139421" y="33900"/>
                  </a:lnTo>
                  <a:lnTo>
                    <a:pt x="138943" y="31453"/>
                  </a:lnTo>
                  <a:lnTo>
                    <a:pt x="138615" y="30230"/>
                  </a:lnTo>
                  <a:lnTo>
                    <a:pt x="138227" y="28827"/>
                  </a:lnTo>
                  <a:lnTo>
                    <a:pt x="137332" y="26052"/>
                  </a:lnTo>
                  <a:lnTo>
                    <a:pt x="136228" y="23366"/>
                  </a:lnTo>
                  <a:lnTo>
                    <a:pt x="134944" y="20800"/>
                  </a:lnTo>
                  <a:lnTo>
                    <a:pt x="133452" y="18323"/>
                  </a:lnTo>
                  <a:lnTo>
                    <a:pt x="131811" y="15965"/>
                  </a:lnTo>
                  <a:lnTo>
                    <a:pt x="129961" y="13697"/>
                  </a:lnTo>
                  <a:lnTo>
                    <a:pt x="127961" y="11609"/>
                  </a:lnTo>
                  <a:lnTo>
                    <a:pt x="126887" y="10594"/>
                  </a:lnTo>
                  <a:lnTo>
                    <a:pt x="125485" y="9341"/>
                  </a:lnTo>
                  <a:lnTo>
                    <a:pt x="122500" y="7043"/>
                  </a:lnTo>
                  <a:lnTo>
                    <a:pt x="119307" y="5073"/>
                  </a:lnTo>
                  <a:lnTo>
                    <a:pt x="115995" y="3402"/>
                  </a:lnTo>
                  <a:lnTo>
                    <a:pt x="112533" y="2059"/>
                  </a:lnTo>
                  <a:lnTo>
                    <a:pt x="108952" y="1044"/>
                  </a:lnTo>
                  <a:lnTo>
                    <a:pt x="105282" y="358"/>
                  </a:lnTo>
                  <a:lnTo>
                    <a:pt x="101522" y="30"/>
                  </a:lnTo>
                  <a:lnTo>
                    <a:pt x="99612" y="0"/>
                  </a:lnTo>
                  <a:lnTo>
                    <a:pt x="97732" y="30"/>
                  </a:lnTo>
                  <a:lnTo>
                    <a:pt x="93972" y="388"/>
                  </a:lnTo>
                  <a:lnTo>
                    <a:pt x="90301" y="1104"/>
                  </a:lnTo>
                  <a:lnTo>
                    <a:pt x="86720" y="2149"/>
                  </a:lnTo>
                  <a:lnTo>
                    <a:pt x="83288" y="3521"/>
                  </a:lnTo>
                  <a:lnTo>
                    <a:pt x="79976" y="5222"/>
                  </a:lnTo>
                  <a:lnTo>
                    <a:pt x="76813" y="7222"/>
                  </a:lnTo>
                  <a:lnTo>
                    <a:pt x="73828" y="9520"/>
                  </a:lnTo>
                  <a:lnTo>
                    <a:pt x="72426" y="10773"/>
                  </a:lnTo>
                  <a:lnTo>
                    <a:pt x="71232" y="11907"/>
                  </a:lnTo>
                  <a:lnTo>
                    <a:pt x="69979" y="13190"/>
                  </a:lnTo>
                  <a:lnTo>
                    <a:pt x="68696" y="11907"/>
                  </a:lnTo>
                  <a:lnTo>
                    <a:pt x="67502" y="10773"/>
                  </a:lnTo>
                  <a:lnTo>
                    <a:pt x="66099" y="9520"/>
                  </a:lnTo>
                  <a:lnTo>
                    <a:pt x="63115" y="7222"/>
                  </a:lnTo>
                  <a:lnTo>
                    <a:pt x="59982" y="5222"/>
                  </a:lnTo>
                  <a:lnTo>
                    <a:pt x="56640" y="3521"/>
                  </a:lnTo>
                  <a:lnTo>
                    <a:pt x="53208" y="2149"/>
                  </a:lnTo>
                  <a:lnTo>
                    <a:pt x="49627" y="1104"/>
                  </a:lnTo>
                  <a:lnTo>
                    <a:pt x="45956" y="388"/>
                  </a:lnTo>
                  <a:lnTo>
                    <a:pt x="42196" y="30"/>
                  </a:lnTo>
                  <a:lnTo>
                    <a:pt x="403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7"/>
          <p:cNvSpPr txBox="1"/>
          <p:nvPr>
            <p:ph idx="1" type="subTitle"/>
          </p:nvPr>
        </p:nvSpPr>
        <p:spPr>
          <a:xfrm>
            <a:off x="838200" y="3914500"/>
            <a:ext cx="5715000" cy="79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Chris Dessent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Founder Director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chris@creativeconcern.com</a:t>
            </a:r>
            <a:endParaRPr sz="1400"/>
          </a:p>
        </p:txBody>
      </p:sp>
      <p:sp>
        <p:nvSpPr>
          <p:cNvPr id="666" name="Google Shape;666;p37"/>
          <p:cNvSpPr txBox="1"/>
          <p:nvPr>
            <p:ph idx="4294967295" type="title"/>
          </p:nvPr>
        </p:nvSpPr>
        <p:spPr>
          <a:xfrm>
            <a:off x="726700" y="836125"/>
            <a:ext cx="5031900" cy="604500"/>
          </a:xfrm>
          <a:prstGeom prst="rect">
            <a:avLst/>
          </a:prstGeom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accent4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100">
              <a:solidFill>
                <a:schemeClr val="accent4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67" name="Google Shape;667;p37"/>
          <p:cNvSpPr txBox="1"/>
          <p:nvPr>
            <p:ph idx="4294967295" type="title"/>
          </p:nvPr>
        </p:nvSpPr>
        <p:spPr>
          <a:xfrm>
            <a:off x="822512" y="592400"/>
            <a:ext cx="5031900" cy="604500"/>
          </a:xfrm>
          <a:prstGeom prst="rect">
            <a:avLst/>
          </a:prstGeom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We hope you enjoy creating some amazing films this year!</a:t>
            </a:r>
            <a:endParaRPr b="1" sz="25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accent4"/>
                </a:solidFill>
                <a:latin typeface="Lexend"/>
                <a:ea typeface="Lexend"/>
                <a:cs typeface="Lexend"/>
                <a:sym typeface="Lexend"/>
              </a:rPr>
              <a:t>Please book yourself onto a surgery call with us if you’d like any more advice or support :)</a:t>
            </a:r>
            <a:endParaRPr b="1" sz="2500">
              <a:solidFill>
                <a:schemeClr val="accent4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2"/>
          <p:cNvSpPr txBox="1"/>
          <p:nvPr>
            <p:ph type="ctrTitle"/>
          </p:nvPr>
        </p:nvSpPr>
        <p:spPr>
          <a:xfrm>
            <a:off x="457200" y="457200"/>
            <a:ext cx="5583000" cy="1222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Developing a successful video strategy for </a:t>
            </a:r>
            <a:br>
              <a:rPr lang="en-GB"/>
            </a:br>
            <a:r>
              <a:rPr lang="en-GB"/>
              <a:t>your charity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3"/>
          <p:cNvSpPr txBox="1"/>
          <p:nvPr>
            <p:ph type="title"/>
          </p:nvPr>
        </p:nvSpPr>
        <p:spPr>
          <a:xfrm>
            <a:off x="2201950" y="1188200"/>
            <a:ext cx="41340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Choose a good name </a:t>
            </a:r>
            <a:b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for your film series!</a:t>
            </a: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23"/>
          <p:cNvSpPr/>
          <p:nvPr/>
        </p:nvSpPr>
        <p:spPr>
          <a:xfrm>
            <a:off x="2125750" y="2296050"/>
            <a:ext cx="4407300" cy="1048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81" name="Google Shape;281;p23"/>
          <p:cNvSpPr/>
          <p:nvPr/>
        </p:nvSpPr>
        <p:spPr>
          <a:xfrm>
            <a:off x="351850" y="204780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1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282" name="Google Shape;282;p23"/>
          <p:cNvGrpSpPr/>
          <p:nvPr/>
        </p:nvGrpSpPr>
        <p:grpSpPr>
          <a:xfrm>
            <a:off x="7822009" y="3064867"/>
            <a:ext cx="1016870" cy="1854259"/>
            <a:chOff x="2373700" y="238125"/>
            <a:chExt cx="2873325" cy="5239500"/>
          </a:xfrm>
        </p:grpSpPr>
        <p:sp>
          <p:nvSpPr>
            <p:cNvPr id="283" name="Google Shape;283;p23"/>
            <p:cNvSpPr/>
            <p:nvPr/>
          </p:nvSpPr>
          <p:spPr>
            <a:xfrm>
              <a:off x="2373700" y="2534850"/>
              <a:ext cx="2873325" cy="2942775"/>
            </a:xfrm>
            <a:custGeom>
              <a:rect b="b" l="l" r="r" t="t"/>
              <a:pathLst>
                <a:path extrusionOk="0" h="117711" w="114933">
                  <a:moveTo>
                    <a:pt x="58840" y="3655"/>
                  </a:moveTo>
                  <a:lnTo>
                    <a:pt x="61588" y="3801"/>
                  </a:lnTo>
                  <a:lnTo>
                    <a:pt x="64306" y="4093"/>
                  </a:lnTo>
                  <a:lnTo>
                    <a:pt x="66995" y="4502"/>
                  </a:lnTo>
                  <a:lnTo>
                    <a:pt x="70912" y="5379"/>
                  </a:lnTo>
                  <a:lnTo>
                    <a:pt x="75969" y="6987"/>
                  </a:lnTo>
                  <a:lnTo>
                    <a:pt x="80792" y="9091"/>
                  </a:lnTo>
                  <a:lnTo>
                    <a:pt x="85352" y="11634"/>
                  </a:lnTo>
                  <a:lnTo>
                    <a:pt x="89648" y="14616"/>
                  </a:lnTo>
                  <a:lnTo>
                    <a:pt x="93653" y="18007"/>
                  </a:lnTo>
                  <a:lnTo>
                    <a:pt x="97307" y="21748"/>
                  </a:lnTo>
                  <a:lnTo>
                    <a:pt x="100580" y="25840"/>
                  </a:lnTo>
                  <a:lnTo>
                    <a:pt x="103503" y="30254"/>
                  </a:lnTo>
                  <a:lnTo>
                    <a:pt x="105988" y="34931"/>
                  </a:lnTo>
                  <a:lnTo>
                    <a:pt x="108034" y="39900"/>
                  </a:lnTo>
                  <a:lnTo>
                    <a:pt x="109612" y="45074"/>
                  </a:lnTo>
                  <a:lnTo>
                    <a:pt x="110665" y="50452"/>
                  </a:lnTo>
                  <a:lnTo>
                    <a:pt x="111132" y="54603"/>
                  </a:lnTo>
                  <a:lnTo>
                    <a:pt x="111278" y="57438"/>
                  </a:lnTo>
                  <a:lnTo>
                    <a:pt x="111278" y="58870"/>
                  </a:lnTo>
                  <a:lnTo>
                    <a:pt x="111278" y="60273"/>
                  </a:lnTo>
                  <a:lnTo>
                    <a:pt x="111132" y="63109"/>
                  </a:lnTo>
                  <a:lnTo>
                    <a:pt x="110665" y="67259"/>
                  </a:lnTo>
                  <a:lnTo>
                    <a:pt x="109612" y="72638"/>
                  </a:lnTo>
                  <a:lnTo>
                    <a:pt x="108034" y="77840"/>
                  </a:lnTo>
                  <a:lnTo>
                    <a:pt x="105988" y="82780"/>
                  </a:lnTo>
                  <a:lnTo>
                    <a:pt x="103503" y="87486"/>
                  </a:lnTo>
                  <a:lnTo>
                    <a:pt x="100580" y="91871"/>
                  </a:lnTo>
                  <a:lnTo>
                    <a:pt x="97307" y="95963"/>
                  </a:lnTo>
                  <a:lnTo>
                    <a:pt x="93653" y="99734"/>
                  </a:lnTo>
                  <a:lnTo>
                    <a:pt x="89648" y="103095"/>
                  </a:lnTo>
                  <a:lnTo>
                    <a:pt x="85352" y="106077"/>
                  </a:lnTo>
                  <a:lnTo>
                    <a:pt x="80792" y="108620"/>
                  </a:lnTo>
                  <a:lnTo>
                    <a:pt x="75969" y="110724"/>
                  </a:lnTo>
                  <a:lnTo>
                    <a:pt x="70912" y="112332"/>
                  </a:lnTo>
                  <a:lnTo>
                    <a:pt x="66995" y="113209"/>
                  </a:lnTo>
                  <a:lnTo>
                    <a:pt x="64306" y="113618"/>
                  </a:lnTo>
                  <a:lnTo>
                    <a:pt x="61588" y="113910"/>
                  </a:lnTo>
                  <a:lnTo>
                    <a:pt x="58840" y="114056"/>
                  </a:lnTo>
                  <a:lnTo>
                    <a:pt x="56092" y="114056"/>
                  </a:lnTo>
                  <a:lnTo>
                    <a:pt x="53345" y="113910"/>
                  </a:lnTo>
                  <a:lnTo>
                    <a:pt x="50626" y="113618"/>
                  </a:lnTo>
                  <a:lnTo>
                    <a:pt x="47937" y="113209"/>
                  </a:lnTo>
                  <a:lnTo>
                    <a:pt x="44020" y="112332"/>
                  </a:lnTo>
                  <a:lnTo>
                    <a:pt x="38964" y="110724"/>
                  </a:lnTo>
                  <a:lnTo>
                    <a:pt x="34141" y="108620"/>
                  </a:lnTo>
                  <a:lnTo>
                    <a:pt x="29581" y="106077"/>
                  </a:lnTo>
                  <a:lnTo>
                    <a:pt x="25284" y="103095"/>
                  </a:lnTo>
                  <a:lnTo>
                    <a:pt x="21279" y="99734"/>
                  </a:lnTo>
                  <a:lnTo>
                    <a:pt x="17626" y="95963"/>
                  </a:lnTo>
                  <a:lnTo>
                    <a:pt x="14352" y="91871"/>
                  </a:lnTo>
                  <a:lnTo>
                    <a:pt x="11429" y="87486"/>
                  </a:lnTo>
                  <a:lnTo>
                    <a:pt x="8944" y="82780"/>
                  </a:lnTo>
                  <a:lnTo>
                    <a:pt x="6898" y="77840"/>
                  </a:lnTo>
                  <a:lnTo>
                    <a:pt x="5320" y="72638"/>
                  </a:lnTo>
                  <a:lnTo>
                    <a:pt x="4268" y="67259"/>
                  </a:lnTo>
                  <a:lnTo>
                    <a:pt x="3800" y="63109"/>
                  </a:lnTo>
                  <a:lnTo>
                    <a:pt x="3654" y="60273"/>
                  </a:lnTo>
                  <a:lnTo>
                    <a:pt x="3654" y="58870"/>
                  </a:lnTo>
                  <a:lnTo>
                    <a:pt x="3654" y="57438"/>
                  </a:lnTo>
                  <a:lnTo>
                    <a:pt x="3800" y="54603"/>
                  </a:lnTo>
                  <a:lnTo>
                    <a:pt x="4268" y="50452"/>
                  </a:lnTo>
                  <a:lnTo>
                    <a:pt x="5320" y="45074"/>
                  </a:lnTo>
                  <a:lnTo>
                    <a:pt x="6898" y="39900"/>
                  </a:lnTo>
                  <a:lnTo>
                    <a:pt x="8944" y="34931"/>
                  </a:lnTo>
                  <a:lnTo>
                    <a:pt x="11429" y="30254"/>
                  </a:lnTo>
                  <a:lnTo>
                    <a:pt x="14352" y="25840"/>
                  </a:lnTo>
                  <a:lnTo>
                    <a:pt x="17626" y="21748"/>
                  </a:lnTo>
                  <a:lnTo>
                    <a:pt x="21279" y="18007"/>
                  </a:lnTo>
                  <a:lnTo>
                    <a:pt x="25284" y="14616"/>
                  </a:lnTo>
                  <a:lnTo>
                    <a:pt x="29581" y="11634"/>
                  </a:lnTo>
                  <a:lnTo>
                    <a:pt x="34141" y="9091"/>
                  </a:lnTo>
                  <a:lnTo>
                    <a:pt x="38964" y="6987"/>
                  </a:lnTo>
                  <a:lnTo>
                    <a:pt x="44020" y="5379"/>
                  </a:lnTo>
                  <a:lnTo>
                    <a:pt x="47937" y="4502"/>
                  </a:lnTo>
                  <a:lnTo>
                    <a:pt x="50626" y="4093"/>
                  </a:lnTo>
                  <a:lnTo>
                    <a:pt x="53345" y="3801"/>
                  </a:lnTo>
                  <a:lnTo>
                    <a:pt x="56092" y="3655"/>
                  </a:lnTo>
                  <a:close/>
                  <a:moveTo>
                    <a:pt x="55975" y="1"/>
                  </a:moveTo>
                  <a:lnTo>
                    <a:pt x="53052" y="176"/>
                  </a:lnTo>
                  <a:lnTo>
                    <a:pt x="50159" y="469"/>
                  </a:lnTo>
                  <a:lnTo>
                    <a:pt x="47294" y="907"/>
                  </a:lnTo>
                  <a:lnTo>
                    <a:pt x="44488" y="1492"/>
                  </a:lnTo>
                  <a:lnTo>
                    <a:pt x="41740" y="2222"/>
                  </a:lnTo>
                  <a:lnTo>
                    <a:pt x="39051" y="3099"/>
                  </a:lnTo>
                  <a:lnTo>
                    <a:pt x="36421" y="4093"/>
                  </a:lnTo>
                  <a:lnTo>
                    <a:pt x="33848" y="5204"/>
                  </a:lnTo>
                  <a:lnTo>
                    <a:pt x="31335" y="6432"/>
                  </a:lnTo>
                  <a:lnTo>
                    <a:pt x="27681" y="8507"/>
                  </a:lnTo>
                  <a:lnTo>
                    <a:pt x="23092" y="11693"/>
                  </a:lnTo>
                  <a:lnTo>
                    <a:pt x="18824" y="15288"/>
                  </a:lnTo>
                  <a:lnTo>
                    <a:pt x="14937" y="19293"/>
                  </a:lnTo>
                  <a:lnTo>
                    <a:pt x="11429" y="23648"/>
                  </a:lnTo>
                  <a:lnTo>
                    <a:pt x="8301" y="28354"/>
                  </a:lnTo>
                  <a:lnTo>
                    <a:pt x="5671" y="33352"/>
                  </a:lnTo>
                  <a:lnTo>
                    <a:pt x="3975" y="37298"/>
                  </a:lnTo>
                  <a:lnTo>
                    <a:pt x="3011" y="39988"/>
                  </a:lnTo>
                  <a:lnTo>
                    <a:pt x="2192" y="42764"/>
                  </a:lnTo>
                  <a:lnTo>
                    <a:pt x="1462" y="45571"/>
                  </a:lnTo>
                  <a:lnTo>
                    <a:pt x="906" y="48464"/>
                  </a:lnTo>
                  <a:lnTo>
                    <a:pt x="468" y="51358"/>
                  </a:lnTo>
                  <a:lnTo>
                    <a:pt x="175" y="54340"/>
                  </a:lnTo>
                  <a:lnTo>
                    <a:pt x="0" y="57350"/>
                  </a:lnTo>
                  <a:lnTo>
                    <a:pt x="0" y="58870"/>
                  </a:lnTo>
                  <a:lnTo>
                    <a:pt x="0" y="60390"/>
                  </a:lnTo>
                  <a:lnTo>
                    <a:pt x="175" y="63372"/>
                  </a:lnTo>
                  <a:lnTo>
                    <a:pt x="468" y="66353"/>
                  </a:lnTo>
                  <a:lnTo>
                    <a:pt x="906" y="69276"/>
                  </a:lnTo>
                  <a:lnTo>
                    <a:pt x="1462" y="72141"/>
                  </a:lnTo>
                  <a:lnTo>
                    <a:pt x="2192" y="74947"/>
                  </a:lnTo>
                  <a:lnTo>
                    <a:pt x="3011" y="77724"/>
                  </a:lnTo>
                  <a:lnTo>
                    <a:pt x="3975" y="80413"/>
                  </a:lnTo>
                  <a:lnTo>
                    <a:pt x="5671" y="84359"/>
                  </a:lnTo>
                  <a:lnTo>
                    <a:pt x="8301" y="89357"/>
                  </a:lnTo>
                  <a:lnTo>
                    <a:pt x="11429" y="94063"/>
                  </a:lnTo>
                  <a:lnTo>
                    <a:pt x="14937" y="98418"/>
                  </a:lnTo>
                  <a:lnTo>
                    <a:pt x="18824" y="102423"/>
                  </a:lnTo>
                  <a:lnTo>
                    <a:pt x="23092" y="106018"/>
                  </a:lnTo>
                  <a:lnTo>
                    <a:pt x="27681" y="109204"/>
                  </a:lnTo>
                  <a:lnTo>
                    <a:pt x="31335" y="111280"/>
                  </a:lnTo>
                  <a:lnTo>
                    <a:pt x="33848" y="112507"/>
                  </a:lnTo>
                  <a:lnTo>
                    <a:pt x="36421" y="113647"/>
                  </a:lnTo>
                  <a:lnTo>
                    <a:pt x="39051" y="114612"/>
                  </a:lnTo>
                  <a:lnTo>
                    <a:pt x="41740" y="115489"/>
                  </a:lnTo>
                  <a:lnTo>
                    <a:pt x="44488" y="116220"/>
                  </a:lnTo>
                  <a:lnTo>
                    <a:pt x="47294" y="116804"/>
                  </a:lnTo>
                  <a:lnTo>
                    <a:pt x="50159" y="117243"/>
                  </a:lnTo>
                  <a:lnTo>
                    <a:pt x="53052" y="117564"/>
                  </a:lnTo>
                  <a:lnTo>
                    <a:pt x="55975" y="117710"/>
                  </a:lnTo>
                  <a:lnTo>
                    <a:pt x="58957" y="117710"/>
                  </a:lnTo>
                  <a:lnTo>
                    <a:pt x="61880" y="117564"/>
                  </a:lnTo>
                  <a:lnTo>
                    <a:pt x="64774" y="117243"/>
                  </a:lnTo>
                  <a:lnTo>
                    <a:pt x="67638" y="116804"/>
                  </a:lnTo>
                  <a:lnTo>
                    <a:pt x="70444" y="116220"/>
                  </a:lnTo>
                  <a:lnTo>
                    <a:pt x="73192" y="115489"/>
                  </a:lnTo>
                  <a:lnTo>
                    <a:pt x="75881" y="114612"/>
                  </a:lnTo>
                  <a:lnTo>
                    <a:pt x="78512" y="113647"/>
                  </a:lnTo>
                  <a:lnTo>
                    <a:pt x="81084" y="112507"/>
                  </a:lnTo>
                  <a:lnTo>
                    <a:pt x="83598" y="111280"/>
                  </a:lnTo>
                  <a:lnTo>
                    <a:pt x="87251" y="109204"/>
                  </a:lnTo>
                  <a:lnTo>
                    <a:pt x="91841" y="106018"/>
                  </a:lnTo>
                  <a:lnTo>
                    <a:pt x="96108" y="102423"/>
                  </a:lnTo>
                  <a:lnTo>
                    <a:pt x="99996" y="98418"/>
                  </a:lnTo>
                  <a:lnTo>
                    <a:pt x="103503" y="94063"/>
                  </a:lnTo>
                  <a:lnTo>
                    <a:pt x="106631" y="89357"/>
                  </a:lnTo>
                  <a:lnTo>
                    <a:pt x="109262" y="84359"/>
                  </a:lnTo>
                  <a:lnTo>
                    <a:pt x="110957" y="80413"/>
                  </a:lnTo>
                  <a:lnTo>
                    <a:pt x="111922" y="77724"/>
                  </a:lnTo>
                  <a:lnTo>
                    <a:pt x="112740" y="74947"/>
                  </a:lnTo>
                  <a:lnTo>
                    <a:pt x="113471" y="72141"/>
                  </a:lnTo>
                  <a:lnTo>
                    <a:pt x="114026" y="69276"/>
                  </a:lnTo>
                  <a:lnTo>
                    <a:pt x="114465" y="66353"/>
                  </a:lnTo>
                  <a:lnTo>
                    <a:pt x="114757" y="63372"/>
                  </a:lnTo>
                  <a:lnTo>
                    <a:pt x="114932" y="60390"/>
                  </a:lnTo>
                  <a:lnTo>
                    <a:pt x="114932" y="58870"/>
                  </a:lnTo>
                  <a:lnTo>
                    <a:pt x="114932" y="57350"/>
                  </a:lnTo>
                  <a:lnTo>
                    <a:pt x="114757" y="54340"/>
                  </a:lnTo>
                  <a:lnTo>
                    <a:pt x="114465" y="51358"/>
                  </a:lnTo>
                  <a:lnTo>
                    <a:pt x="114026" y="48464"/>
                  </a:lnTo>
                  <a:lnTo>
                    <a:pt x="113471" y="45571"/>
                  </a:lnTo>
                  <a:lnTo>
                    <a:pt x="112740" y="42764"/>
                  </a:lnTo>
                  <a:lnTo>
                    <a:pt x="111922" y="39988"/>
                  </a:lnTo>
                  <a:lnTo>
                    <a:pt x="110957" y="37298"/>
                  </a:lnTo>
                  <a:lnTo>
                    <a:pt x="109262" y="33352"/>
                  </a:lnTo>
                  <a:lnTo>
                    <a:pt x="106631" y="28354"/>
                  </a:lnTo>
                  <a:lnTo>
                    <a:pt x="103503" y="23648"/>
                  </a:lnTo>
                  <a:lnTo>
                    <a:pt x="99996" y="19293"/>
                  </a:lnTo>
                  <a:lnTo>
                    <a:pt x="96108" y="15288"/>
                  </a:lnTo>
                  <a:lnTo>
                    <a:pt x="91841" y="11693"/>
                  </a:lnTo>
                  <a:lnTo>
                    <a:pt x="87251" y="8507"/>
                  </a:lnTo>
                  <a:lnTo>
                    <a:pt x="83598" y="6432"/>
                  </a:lnTo>
                  <a:lnTo>
                    <a:pt x="81084" y="5204"/>
                  </a:lnTo>
                  <a:lnTo>
                    <a:pt x="78512" y="4093"/>
                  </a:lnTo>
                  <a:lnTo>
                    <a:pt x="75881" y="3099"/>
                  </a:lnTo>
                  <a:lnTo>
                    <a:pt x="73192" y="2222"/>
                  </a:lnTo>
                  <a:lnTo>
                    <a:pt x="70444" y="1492"/>
                  </a:lnTo>
                  <a:lnTo>
                    <a:pt x="67638" y="907"/>
                  </a:lnTo>
                  <a:lnTo>
                    <a:pt x="64774" y="469"/>
                  </a:lnTo>
                  <a:lnTo>
                    <a:pt x="61880" y="176"/>
                  </a:lnTo>
                  <a:lnTo>
                    <a:pt x="5895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23"/>
            <p:cNvSpPr/>
            <p:nvPr/>
          </p:nvSpPr>
          <p:spPr>
            <a:xfrm>
              <a:off x="3133675" y="4185625"/>
              <a:ext cx="1353375" cy="745400"/>
            </a:xfrm>
            <a:custGeom>
              <a:rect b="b" l="l" r="r" t="t"/>
              <a:pathLst>
                <a:path extrusionOk="0" h="29816" w="54135">
                  <a:moveTo>
                    <a:pt x="2777" y="1"/>
                  </a:moveTo>
                  <a:lnTo>
                    <a:pt x="2192" y="30"/>
                  </a:lnTo>
                  <a:lnTo>
                    <a:pt x="1228" y="439"/>
                  </a:lnTo>
                  <a:lnTo>
                    <a:pt x="468" y="1199"/>
                  </a:lnTo>
                  <a:lnTo>
                    <a:pt x="29" y="2193"/>
                  </a:lnTo>
                  <a:lnTo>
                    <a:pt x="0" y="2748"/>
                  </a:lnTo>
                  <a:lnTo>
                    <a:pt x="29" y="4151"/>
                  </a:lnTo>
                  <a:lnTo>
                    <a:pt x="292" y="6870"/>
                  </a:lnTo>
                  <a:lnTo>
                    <a:pt x="848" y="9500"/>
                  </a:lnTo>
                  <a:lnTo>
                    <a:pt x="1637" y="12043"/>
                  </a:lnTo>
                  <a:lnTo>
                    <a:pt x="2660" y="14469"/>
                  </a:lnTo>
                  <a:lnTo>
                    <a:pt x="3917" y="16779"/>
                  </a:lnTo>
                  <a:lnTo>
                    <a:pt x="5378" y="18942"/>
                  </a:lnTo>
                  <a:lnTo>
                    <a:pt x="7045" y="20958"/>
                  </a:lnTo>
                  <a:lnTo>
                    <a:pt x="8886" y="22771"/>
                  </a:lnTo>
                  <a:lnTo>
                    <a:pt x="10874" y="24437"/>
                  </a:lnTo>
                  <a:lnTo>
                    <a:pt x="13037" y="25898"/>
                  </a:lnTo>
                  <a:lnTo>
                    <a:pt x="15346" y="27155"/>
                  </a:lnTo>
                  <a:lnTo>
                    <a:pt x="17772" y="28178"/>
                  </a:lnTo>
                  <a:lnTo>
                    <a:pt x="20315" y="28968"/>
                  </a:lnTo>
                  <a:lnTo>
                    <a:pt x="22946" y="29523"/>
                  </a:lnTo>
                  <a:lnTo>
                    <a:pt x="25664" y="29786"/>
                  </a:lnTo>
                  <a:lnTo>
                    <a:pt x="27067" y="29815"/>
                  </a:lnTo>
                  <a:lnTo>
                    <a:pt x="28470" y="29786"/>
                  </a:lnTo>
                  <a:lnTo>
                    <a:pt x="31189" y="29523"/>
                  </a:lnTo>
                  <a:lnTo>
                    <a:pt x="33819" y="28968"/>
                  </a:lnTo>
                  <a:lnTo>
                    <a:pt x="36362" y="28178"/>
                  </a:lnTo>
                  <a:lnTo>
                    <a:pt x="38788" y="27155"/>
                  </a:lnTo>
                  <a:lnTo>
                    <a:pt x="41098" y="25898"/>
                  </a:lnTo>
                  <a:lnTo>
                    <a:pt x="43261" y="24437"/>
                  </a:lnTo>
                  <a:lnTo>
                    <a:pt x="45248" y="22771"/>
                  </a:lnTo>
                  <a:lnTo>
                    <a:pt x="47090" y="20958"/>
                  </a:lnTo>
                  <a:lnTo>
                    <a:pt x="48756" y="18942"/>
                  </a:lnTo>
                  <a:lnTo>
                    <a:pt x="50217" y="16779"/>
                  </a:lnTo>
                  <a:lnTo>
                    <a:pt x="51474" y="14469"/>
                  </a:lnTo>
                  <a:lnTo>
                    <a:pt x="52497" y="12043"/>
                  </a:lnTo>
                  <a:lnTo>
                    <a:pt x="53286" y="9500"/>
                  </a:lnTo>
                  <a:lnTo>
                    <a:pt x="53842" y="6870"/>
                  </a:lnTo>
                  <a:lnTo>
                    <a:pt x="54105" y="4151"/>
                  </a:lnTo>
                  <a:lnTo>
                    <a:pt x="54134" y="2748"/>
                  </a:lnTo>
                  <a:lnTo>
                    <a:pt x="54105" y="2193"/>
                  </a:lnTo>
                  <a:lnTo>
                    <a:pt x="53666" y="1199"/>
                  </a:lnTo>
                  <a:lnTo>
                    <a:pt x="52906" y="439"/>
                  </a:lnTo>
                  <a:lnTo>
                    <a:pt x="51942" y="30"/>
                  </a:lnTo>
                  <a:lnTo>
                    <a:pt x="51357" y="1"/>
                  </a:lnTo>
                  <a:lnTo>
                    <a:pt x="50802" y="30"/>
                  </a:lnTo>
                  <a:lnTo>
                    <a:pt x="49808" y="439"/>
                  </a:lnTo>
                  <a:lnTo>
                    <a:pt x="49048" y="1199"/>
                  </a:lnTo>
                  <a:lnTo>
                    <a:pt x="48639" y="2193"/>
                  </a:lnTo>
                  <a:lnTo>
                    <a:pt x="48610" y="2748"/>
                  </a:lnTo>
                  <a:lnTo>
                    <a:pt x="48580" y="3859"/>
                  </a:lnTo>
                  <a:lnTo>
                    <a:pt x="48347" y="6022"/>
                  </a:lnTo>
                  <a:lnTo>
                    <a:pt x="47937" y="8127"/>
                  </a:lnTo>
                  <a:lnTo>
                    <a:pt x="47294" y="10143"/>
                  </a:lnTo>
                  <a:lnTo>
                    <a:pt x="46476" y="12073"/>
                  </a:lnTo>
                  <a:lnTo>
                    <a:pt x="45482" y="13914"/>
                  </a:lnTo>
                  <a:lnTo>
                    <a:pt x="44313" y="15639"/>
                  </a:lnTo>
                  <a:lnTo>
                    <a:pt x="42997" y="17217"/>
                  </a:lnTo>
                  <a:lnTo>
                    <a:pt x="41536" y="18679"/>
                  </a:lnTo>
                  <a:lnTo>
                    <a:pt x="39958" y="19994"/>
                  </a:lnTo>
                  <a:lnTo>
                    <a:pt x="38233" y="21163"/>
                  </a:lnTo>
                  <a:lnTo>
                    <a:pt x="36391" y="22157"/>
                  </a:lnTo>
                  <a:lnTo>
                    <a:pt x="34462" y="22975"/>
                  </a:lnTo>
                  <a:lnTo>
                    <a:pt x="32445" y="23618"/>
                  </a:lnTo>
                  <a:lnTo>
                    <a:pt x="30341" y="24057"/>
                  </a:lnTo>
                  <a:lnTo>
                    <a:pt x="28178" y="24261"/>
                  </a:lnTo>
                  <a:lnTo>
                    <a:pt x="27067" y="24291"/>
                  </a:lnTo>
                  <a:lnTo>
                    <a:pt x="25956" y="24261"/>
                  </a:lnTo>
                  <a:lnTo>
                    <a:pt x="23793" y="24057"/>
                  </a:lnTo>
                  <a:lnTo>
                    <a:pt x="21689" y="23618"/>
                  </a:lnTo>
                  <a:lnTo>
                    <a:pt x="19672" y="22975"/>
                  </a:lnTo>
                  <a:lnTo>
                    <a:pt x="17743" y="22157"/>
                  </a:lnTo>
                  <a:lnTo>
                    <a:pt x="15901" y="21163"/>
                  </a:lnTo>
                  <a:lnTo>
                    <a:pt x="14177" y="19994"/>
                  </a:lnTo>
                  <a:lnTo>
                    <a:pt x="12598" y="18679"/>
                  </a:lnTo>
                  <a:lnTo>
                    <a:pt x="11137" y="17217"/>
                  </a:lnTo>
                  <a:lnTo>
                    <a:pt x="9821" y="15639"/>
                  </a:lnTo>
                  <a:lnTo>
                    <a:pt x="8652" y="13914"/>
                  </a:lnTo>
                  <a:lnTo>
                    <a:pt x="7658" y="12073"/>
                  </a:lnTo>
                  <a:lnTo>
                    <a:pt x="6840" y="10143"/>
                  </a:lnTo>
                  <a:lnTo>
                    <a:pt x="6197" y="8127"/>
                  </a:lnTo>
                  <a:lnTo>
                    <a:pt x="5788" y="6022"/>
                  </a:lnTo>
                  <a:lnTo>
                    <a:pt x="5554" y="3859"/>
                  </a:lnTo>
                  <a:lnTo>
                    <a:pt x="5525" y="2748"/>
                  </a:lnTo>
                  <a:lnTo>
                    <a:pt x="5495" y="2193"/>
                  </a:lnTo>
                  <a:lnTo>
                    <a:pt x="5086" y="1199"/>
                  </a:lnTo>
                  <a:lnTo>
                    <a:pt x="4326" y="439"/>
                  </a:lnTo>
                  <a:lnTo>
                    <a:pt x="3332" y="30"/>
                  </a:lnTo>
                  <a:lnTo>
                    <a:pt x="277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23"/>
            <p:cNvSpPr/>
            <p:nvPr/>
          </p:nvSpPr>
          <p:spPr>
            <a:xfrm>
              <a:off x="3133675" y="3423450"/>
              <a:ext cx="138125" cy="501325"/>
            </a:xfrm>
            <a:custGeom>
              <a:rect b="b" l="l" r="r" t="t"/>
              <a:pathLst>
                <a:path extrusionOk="0" h="20053" w="5525">
                  <a:moveTo>
                    <a:pt x="2777" y="1"/>
                  </a:moveTo>
                  <a:lnTo>
                    <a:pt x="2192" y="59"/>
                  </a:lnTo>
                  <a:lnTo>
                    <a:pt x="1228" y="468"/>
                  </a:lnTo>
                  <a:lnTo>
                    <a:pt x="468" y="1228"/>
                  </a:lnTo>
                  <a:lnTo>
                    <a:pt x="29" y="2222"/>
                  </a:lnTo>
                  <a:lnTo>
                    <a:pt x="0" y="2778"/>
                  </a:lnTo>
                  <a:lnTo>
                    <a:pt x="0" y="17305"/>
                  </a:lnTo>
                  <a:lnTo>
                    <a:pt x="29" y="17860"/>
                  </a:lnTo>
                  <a:lnTo>
                    <a:pt x="468" y="18854"/>
                  </a:lnTo>
                  <a:lnTo>
                    <a:pt x="1228" y="19614"/>
                  </a:lnTo>
                  <a:lnTo>
                    <a:pt x="2192" y="20023"/>
                  </a:lnTo>
                  <a:lnTo>
                    <a:pt x="2777" y="20052"/>
                  </a:lnTo>
                  <a:lnTo>
                    <a:pt x="3332" y="20023"/>
                  </a:lnTo>
                  <a:lnTo>
                    <a:pt x="4326" y="19614"/>
                  </a:lnTo>
                  <a:lnTo>
                    <a:pt x="5086" y="18854"/>
                  </a:lnTo>
                  <a:lnTo>
                    <a:pt x="5495" y="17860"/>
                  </a:lnTo>
                  <a:lnTo>
                    <a:pt x="5525" y="17305"/>
                  </a:lnTo>
                  <a:lnTo>
                    <a:pt x="5525" y="2778"/>
                  </a:lnTo>
                  <a:lnTo>
                    <a:pt x="5495" y="2222"/>
                  </a:lnTo>
                  <a:lnTo>
                    <a:pt x="5086" y="1228"/>
                  </a:lnTo>
                  <a:lnTo>
                    <a:pt x="4326" y="468"/>
                  </a:lnTo>
                  <a:lnTo>
                    <a:pt x="3332" y="59"/>
                  </a:lnTo>
                  <a:lnTo>
                    <a:pt x="277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23"/>
            <p:cNvSpPr/>
            <p:nvPr/>
          </p:nvSpPr>
          <p:spPr>
            <a:xfrm>
              <a:off x="4348900" y="3423450"/>
              <a:ext cx="138150" cy="501325"/>
            </a:xfrm>
            <a:custGeom>
              <a:rect b="b" l="l" r="r" t="t"/>
              <a:pathLst>
                <a:path extrusionOk="0" h="20053" w="5526">
                  <a:moveTo>
                    <a:pt x="2748" y="1"/>
                  </a:moveTo>
                  <a:lnTo>
                    <a:pt x="2193" y="59"/>
                  </a:lnTo>
                  <a:lnTo>
                    <a:pt x="1199" y="468"/>
                  </a:lnTo>
                  <a:lnTo>
                    <a:pt x="439" y="1228"/>
                  </a:lnTo>
                  <a:lnTo>
                    <a:pt x="30" y="2222"/>
                  </a:lnTo>
                  <a:lnTo>
                    <a:pt x="1" y="2778"/>
                  </a:lnTo>
                  <a:lnTo>
                    <a:pt x="1" y="17305"/>
                  </a:lnTo>
                  <a:lnTo>
                    <a:pt x="30" y="17860"/>
                  </a:lnTo>
                  <a:lnTo>
                    <a:pt x="439" y="18854"/>
                  </a:lnTo>
                  <a:lnTo>
                    <a:pt x="1199" y="19614"/>
                  </a:lnTo>
                  <a:lnTo>
                    <a:pt x="2193" y="20023"/>
                  </a:lnTo>
                  <a:lnTo>
                    <a:pt x="2748" y="20052"/>
                  </a:lnTo>
                  <a:lnTo>
                    <a:pt x="3333" y="20023"/>
                  </a:lnTo>
                  <a:lnTo>
                    <a:pt x="4297" y="19614"/>
                  </a:lnTo>
                  <a:lnTo>
                    <a:pt x="5057" y="18854"/>
                  </a:lnTo>
                  <a:lnTo>
                    <a:pt x="5496" y="17860"/>
                  </a:lnTo>
                  <a:lnTo>
                    <a:pt x="5525" y="17305"/>
                  </a:lnTo>
                  <a:lnTo>
                    <a:pt x="5525" y="2778"/>
                  </a:lnTo>
                  <a:lnTo>
                    <a:pt x="5496" y="2222"/>
                  </a:lnTo>
                  <a:lnTo>
                    <a:pt x="5057" y="1228"/>
                  </a:lnTo>
                  <a:lnTo>
                    <a:pt x="4297" y="468"/>
                  </a:lnTo>
                  <a:lnTo>
                    <a:pt x="3333" y="59"/>
                  </a:lnTo>
                  <a:lnTo>
                    <a:pt x="27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23"/>
            <p:cNvSpPr/>
            <p:nvPr/>
          </p:nvSpPr>
          <p:spPr>
            <a:xfrm>
              <a:off x="3236700" y="515800"/>
              <a:ext cx="1148775" cy="1772100"/>
            </a:xfrm>
            <a:custGeom>
              <a:rect b="b" l="l" r="r" t="t"/>
              <a:pathLst>
                <a:path extrusionOk="0" h="70884" w="45951">
                  <a:moveTo>
                    <a:pt x="22975" y="2719"/>
                  </a:moveTo>
                  <a:lnTo>
                    <a:pt x="23940" y="2748"/>
                  </a:lnTo>
                  <a:lnTo>
                    <a:pt x="25840" y="2923"/>
                  </a:lnTo>
                  <a:lnTo>
                    <a:pt x="27711" y="3274"/>
                  </a:lnTo>
                  <a:lnTo>
                    <a:pt x="29552" y="3800"/>
                  </a:lnTo>
                  <a:lnTo>
                    <a:pt x="31364" y="4502"/>
                  </a:lnTo>
                  <a:lnTo>
                    <a:pt x="33089" y="5350"/>
                  </a:lnTo>
                  <a:lnTo>
                    <a:pt x="34726" y="6373"/>
                  </a:lnTo>
                  <a:lnTo>
                    <a:pt x="36275" y="7513"/>
                  </a:lnTo>
                  <a:lnTo>
                    <a:pt x="37006" y="8156"/>
                  </a:lnTo>
                  <a:lnTo>
                    <a:pt x="37736" y="8857"/>
                  </a:lnTo>
                  <a:lnTo>
                    <a:pt x="39081" y="10348"/>
                  </a:lnTo>
                  <a:lnTo>
                    <a:pt x="40250" y="11926"/>
                  </a:lnTo>
                  <a:lnTo>
                    <a:pt x="41215" y="13592"/>
                  </a:lnTo>
                  <a:lnTo>
                    <a:pt x="42004" y="15346"/>
                  </a:lnTo>
                  <a:lnTo>
                    <a:pt x="42618" y="17188"/>
                  </a:lnTo>
                  <a:lnTo>
                    <a:pt x="43027" y="19088"/>
                  </a:lnTo>
                  <a:lnTo>
                    <a:pt x="43232" y="21046"/>
                  </a:lnTo>
                  <a:lnTo>
                    <a:pt x="43232" y="22040"/>
                  </a:lnTo>
                  <a:lnTo>
                    <a:pt x="43202" y="23355"/>
                  </a:lnTo>
                  <a:lnTo>
                    <a:pt x="42969" y="25840"/>
                  </a:lnTo>
                  <a:lnTo>
                    <a:pt x="42501" y="28090"/>
                  </a:lnTo>
                  <a:lnTo>
                    <a:pt x="41887" y="30166"/>
                  </a:lnTo>
                  <a:lnTo>
                    <a:pt x="41098" y="32066"/>
                  </a:lnTo>
                  <a:lnTo>
                    <a:pt x="40221" y="33790"/>
                  </a:lnTo>
                  <a:lnTo>
                    <a:pt x="38760" y="36187"/>
                  </a:lnTo>
                  <a:lnTo>
                    <a:pt x="37766" y="37619"/>
                  </a:lnTo>
                  <a:lnTo>
                    <a:pt x="37415" y="38116"/>
                  </a:lnTo>
                  <a:lnTo>
                    <a:pt x="37064" y="38613"/>
                  </a:lnTo>
                  <a:lnTo>
                    <a:pt x="36246" y="39782"/>
                  </a:lnTo>
                  <a:lnTo>
                    <a:pt x="34726" y="42033"/>
                  </a:lnTo>
                  <a:lnTo>
                    <a:pt x="33498" y="44342"/>
                  </a:lnTo>
                  <a:lnTo>
                    <a:pt x="32884" y="46213"/>
                  </a:lnTo>
                  <a:lnTo>
                    <a:pt x="32592" y="47528"/>
                  </a:lnTo>
                  <a:lnTo>
                    <a:pt x="32504" y="48230"/>
                  </a:lnTo>
                  <a:lnTo>
                    <a:pt x="13446" y="48230"/>
                  </a:lnTo>
                  <a:lnTo>
                    <a:pt x="13359" y="47528"/>
                  </a:lnTo>
                  <a:lnTo>
                    <a:pt x="13096" y="46213"/>
                  </a:lnTo>
                  <a:lnTo>
                    <a:pt x="12453" y="44342"/>
                  </a:lnTo>
                  <a:lnTo>
                    <a:pt x="11225" y="42033"/>
                  </a:lnTo>
                  <a:lnTo>
                    <a:pt x="9734" y="39782"/>
                  </a:lnTo>
                  <a:lnTo>
                    <a:pt x="8887" y="38613"/>
                  </a:lnTo>
                  <a:lnTo>
                    <a:pt x="8536" y="38116"/>
                  </a:lnTo>
                  <a:lnTo>
                    <a:pt x="8185" y="37619"/>
                  </a:lnTo>
                  <a:lnTo>
                    <a:pt x="7191" y="36187"/>
                  </a:lnTo>
                  <a:lnTo>
                    <a:pt x="5730" y="33790"/>
                  </a:lnTo>
                  <a:lnTo>
                    <a:pt x="4853" y="32066"/>
                  </a:lnTo>
                  <a:lnTo>
                    <a:pt x="4093" y="30166"/>
                  </a:lnTo>
                  <a:lnTo>
                    <a:pt x="3450" y="28090"/>
                  </a:lnTo>
                  <a:lnTo>
                    <a:pt x="2982" y="25840"/>
                  </a:lnTo>
                  <a:lnTo>
                    <a:pt x="2748" y="23355"/>
                  </a:lnTo>
                  <a:lnTo>
                    <a:pt x="2719" y="22040"/>
                  </a:lnTo>
                  <a:lnTo>
                    <a:pt x="2719" y="21046"/>
                  </a:lnTo>
                  <a:lnTo>
                    <a:pt x="2924" y="19088"/>
                  </a:lnTo>
                  <a:lnTo>
                    <a:pt x="3333" y="17188"/>
                  </a:lnTo>
                  <a:lnTo>
                    <a:pt x="3947" y="15375"/>
                  </a:lnTo>
                  <a:lnTo>
                    <a:pt x="4736" y="13592"/>
                  </a:lnTo>
                  <a:lnTo>
                    <a:pt x="5730" y="11926"/>
                  </a:lnTo>
                  <a:lnTo>
                    <a:pt x="6870" y="10348"/>
                  </a:lnTo>
                  <a:lnTo>
                    <a:pt x="8214" y="8857"/>
                  </a:lnTo>
                  <a:lnTo>
                    <a:pt x="8945" y="8156"/>
                  </a:lnTo>
                  <a:lnTo>
                    <a:pt x="9676" y="7513"/>
                  </a:lnTo>
                  <a:lnTo>
                    <a:pt x="11225" y="6373"/>
                  </a:lnTo>
                  <a:lnTo>
                    <a:pt x="12862" y="5350"/>
                  </a:lnTo>
                  <a:lnTo>
                    <a:pt x="14586" y="4502"/>
                  </a:lnTo>
                  <a:lnTo>
                    <a:pt x="16399" y="3800"/>
                  </a:lnTo>
                  <a:lnTo>
                    <a:pt x="18240" y="3274"/>
                  </a:lnTo>
                  <a:lnTo>
                    <a:pt x="20111" y="2923"/>
                  </a:lnTo>
                  <a:lnTo>
                    <a:pt x="22011" y="2748"/>
                  </a:lnTo>
                  <a:lnTo>
                    <a:pt x="22975" y="2719"/>
                  </a:lnTo>
                  <a:close/>
                  <a:moveTo>
                    <a:pt x="32417" y="50948"/>
                  </a:moveTo>
                  <a:lnTo>
                    <a:pt x="32417" y="53228"/>
                  </a:lnTo>
                  <a:lnTo>
                    <a:pt x="13505" y="53228"/>
                  </a:lnTo>
                  <a:lnTo>
                    <a:pt x="13505" y="50948"/>
                  </a:lnTo>
                  <a:close/>
                  <a:moveTo>
                    <a:pt x="32417" y="55917"/>
                  </a:moveTo>
                  <a:lnTo>
                    <a:pt x="32417" y="58197"/>
                  </a:lnTo>
                  <a:lnTo>
                    <a:pt x="13505" y="58197"/>
                  </a:lnTo>
                  <a:lnTo>
                    <a:pt x="13505" y="55917"/>
                  </a:lnTo>
                  <a:close/>
                  <a:moveTo>
                    <a:pt x="32183" y="60916"/>
                  </a:moveTo>
                  <a:lnTo>
                    <a:pt x="31949" y="61413"/>
                  </a:lnTo>
                  <a:lnTo>
                    <a:pt x="31277" y="62231"/>
                  </a:lnTo>
                  <a:lnTo>
                    <a:pt x="30400" y="62845"/>
                  </a:lnTo>
                  <a:lnTo>
                    <a:pt x="29347" y="63166"/>
                  </a:lnTo>
                  <a:lnTo>
                    <a:pt x="28792" y="63196"/>
                  </a:lnTo>
                  <a:lnTo>
                    <a:pt x="27974" y="63196"/>
                  </a:lnTo>
                  <a:lnTo>
                    <a:pt x="27681" y="63225"/>
                  </a:lnTo>
                  <a:lnTo>
                    <a:pt x="27214" y="63430"/>
                  </a:lnTo>
                  <a:lnTo>
                    <a:pt x="26834" y="63780"/>
                  </a:lnTo>
                  <a:lnTo>
                    <a:pt x="26629" y="64277"/>
                  </a:lnTo>
                  <a:lnTo>
                    <a:pt x="26600" y="64540"/>
                  </a:lnTo>
                  <a:lnTo>
                    <a:pt x="26600" y="64920"/>
                  </a:lnTo>
                  <a:lnTo>
                    <a:pt x="26454" y="65622"/>
                  </a:lnTo>
                  <a:lnTo>
                    <a:pt x="25986" y="66586"/>
                  </a:lnTo>
                  <a:lnTo>
                    <a:pt x="24992" y="67580"/>
                  </a:lnTo>
                  <a:lnTo>
                    <a:pt x="24057" y="68019"/>
                  </a:lnTo>
                  <a:lnTo>
                    <a:pt x="23355" y="68165"/>
                  </a:lnTo>
                  <a:lnTo>
                    <a:pt x="22975" y="68194"/>
                  </a:lnTo>
                  <a:lnTo>
                    <a:pt x="22595" y="68165"/>
                  </a:lnTo>
                  <a:lnTo>
                    <a:pt x="21894" y="68019"/>
                  </a:lnTo>
                  <a:lnTo>
                    <a:pt x="20958" y="67580"/>
                  </a:lnTo>
                  <a:lnTo>
                    <a:pt x="19965" y="66586"/>
                  </a:lnTo>
                  <a:lnTo>
                    <a:pt x="19497" y="65622"/>
                  </a:lnTo>
                  <a:lnTo>
                    <a:pt x="19351" y="64920"/>
                  </a:lnTo>
                  <a:lnTo>
                    <a:pt x="19351" y="64540"/>
                  </a:lnTo>
                  <a:lnTo>
                    <a:pt x="19322" y="64277"/>
                  </a:lnTo>
                  <a:lnTo>
                    <a:pt x="19117" y="63780"/>
                  </a:lnTo>
                  <a:lnTo>
                    <a:pt x="18737" y="63430"/>
                  </a:lnTo>
                  <a:lnTo>
                    <a:pt x="18269" y="63225"/>
                  </a:lnTo>
                  <a:lnTo>
                    <a:pt x="17977" y="63196"/>
                  </a:lnTo>
                  <a:lnTo>
                    <a:pt x="17159" y="63196"/>
                  </a:lnTo>
                  <a:lnTo>
                    <a:pt x="16603" y="63166"/>
                  </a:lnTo>
                  <a:lnTo>
                    <a:pt x="15551" y="62845"/>
                  </a:lnTo>
                  <a:lnTo>
                    <a:pt x="14674" y="62231"/>
                  </a:lnTo>
                  <a:lnTo>
                    <a:pt x="14002" y="61413"/>
                  </a:lnTo>
                  <a:lnTo>
                    <a:pt x="13797" y="60916"/>
                  </a:lnTo>
                  <a:close/>
                  <a:moveTo>
                    <a:pt x="22975" y="0"/>
                  </a:moveTo>
                  <a:lnTo>
                    <a:pt x="21894" y="30"/>
                  </a:lnTo>
                  <a:lnTo>
                    <a:pt x="19731" y="234"/>
                  </a:lnTo>
                  <a:lnTo>
                    <a:pt x="17597" y="643"/>
                  </a:lnTo>
                  <a:lnTo>
                    <a:pt x="15522" y="1257"/>
                  </a:lnTo>
                  <a:lnTo>
                    <a:pt x="13505" y="2017"/>
                  </a:lnTo>
                  <a:lnTo>
                    <a:pt x="11546" y="2982"/>
                  </a:lnTo>
                  <a:lnTo>
                    <a:pt x="9705" y="4122"/>
                  </a:lnTo>
                  <a:lnTo>
                    <a:pt x="7951" y="5437"/>
                  </a:lnTo>
                  <a:lnTo>
                    <a:pt x="7133" y="6139"/>
                  </a:lnTo>
                  <a:lnTo>
                    <a:pt x="6285" y="6957"/>
                  </a:lnTo>
                  <a:lnTo>
                    <a:pt x="4765" y="8652"/>
                  </a:lnTo>
                  <a:lnTo>
                    <a:pt x="3421" y="10465"/>
                  </a:lnTo>
                  <a:lnTo>
                    <a:pt x="2310" y="12365"/>
                  </a:lnTo>
                  <a:lnTo>
                    <a:pt x="1404" y="14382"/>
                  </a:lnTo>
                  <a:lnTo>
                    <a:pt x="731" y="16486"/>
                  </a:lnTo>
                  <a:lnTo>
                    <a:pt x="264" y="18649"/>
                  </a:lnTo>
                  <a:lnTo>
                    <a:pt x="30" y="20900"/>
                  </a:lnTo>
                  <a:lnTo>
                    <a:pt x="1" y="22011"/>
                  </a:lnTo>
                  <a:lnTo>
                    <a:pt x="30" y="23443"/>
                  </a:lnTo>
                  <a:lnTo>
                    <a:pt x="293" y="26074"/>
                  </a:lnTo>
                  <a:lnTo>
                    <a:pt x="761" y="28500"/>
                  </a:lnTo>
                  <a:lnTo>
                    <a:pt x="1433" y="30750"/>
                  </a:lnTo>
                  <a:lnTo>
                    <a:pt x="2251" y="32855"/>
                  </a:lnTo>
                  <a:lnTo>
                    <a:pt x="3216" y="34784"/>
                  </a:lnTo>
                  <a:lnTo>
                    <a:pt x="4824" y="37503"/>
                  </a:lnTo>
                  <a:lnTo>
                    <a:pt x="5964" y="39169"/>
                  </a:lnTo>
                  <a:lnTo>
                    <a:pt x="6344" y="39695"/>
                  </a:lnTo>
                  <a:lnTo>
                    <a:pt x="6694" y="40192"/>
                  </a:lnTo>
                  <a:lnTo>
                    <a:pt x="7571" y="41419"/>
                  </a:lnTo>
                  <a:lnTo>
                    <a:pt x="9062" y="43670"/>
                  </a:lnTo>
                  <a:lnTo>
                    <a:pt x="10173" y="45892"/>
                  </a:lnTo>
                  <a:lnTo>
                    <a:pt x="10640" y="47645"/>
                  </a:lnTo>
                  <a:lnTo>
                    <a:pt x="10816" y="48902"/>
                  </a:lnTo>
                  <a:lnTo>
                    <a:pt x="10816" y="49575"/>
                  </a:lnTo>
                  <a:lnTo>
                    <a:pt x="10816" y="59571"/>
                  </a:lnTo>
                  <a:lnTo>
                    <a:pt x="10845" y="60185"/>
                  </a:lnTo>
                  <a:lnTo>
                    <a:pt x="11079" y="61383"/>
                  </a:lnTo>
                  <a:lnTo>
                    <a:pt x="11517" y="62494"/>
                  </a:lnTo>
                  <a:lnTo>
                    <a:pt x="12160" y="63488"/>
                  </a:lnTo>
                  <a:lnTo>
                    <a:pt x="12979" y="64336"/>
                  </a:lnTo>
                  <a:lnTo>
                    <a:pt x="13914" y="65008"/>
                  </a:lnTo>
                  <a:lnTo>
                    <a:pt x="14996" y="65534"/>
                  </a:lnTo>
                  <a:lnTo>
                    <a:pt x="16165" y="65826"/>
                  </a:lnTo>
                  <a:lnTo>
                    <a:pt x="16779" y="65885"/>
                  </a:lnTo>
                  <a:lnTo>
                    <a:pt x="16896" y="66411"/>
                  </a:lnTo>
                  <a:lnTo>
                    <a:pt x="17305" y="67405"/>
                  </a:lnTo>
                  <a:lnTo>
                    <a:pt x="17860" y="68311"/>
                  </a:lnTo>
                  <a:lnTo>
                    <a:pt x="18562" y="69100"/>
                  </a:lnTo>
                  <a:lnTo>
                    <a:pt x="19380" y="69772"/>
                  </a:lnTo>
                  <a:lnTo>
                    <a:pt x="20315" y="70299"/>
                  </a:lnTo>
                  <a:lnTo>
                    <a:pt x="21338" y="70679"/>
                  </a:lnTo>
                  <a:lnTo>
                    <a:pt x="22420" y="70883"/>
                  </a:lnTo>
                  <a:lnTo>
                    <a:pt x="23531" y="70883"/>
                  </a:lnTo>
                  <a:lnTo>
                    <a:pt x="24612" y="70679"/>
                  </a:lnTo>
                  <a:lnTo>
                    <a:pt x="25635" y="70299"/>
                  </a:lnTo>
                  <a:lnTo>
                    <a:pt x="26571" y="69772"/>
                  </a:lnTo>
                  <a:lnTo>
                    <a:pt x="27389" y="69100"/>
                  </a:lnTo>
                  <a:lnTo>
                    <a:pt x="28091" y="68311"/>
                  </a:lnTo>
                  <a:lnTo>
                    <a:pt x="28646" y="67405"/>
                  </a:lnTo>
                  <a:lnTo>
                    <a:pt x="29055" y="66411"/>
                  </a:lnTo>
                  <a:lnTo>
                    <a:pt x="29172" y="65885"/>
                  </a:lnTo>
                  <a:lnTo>
                    <a:pt x="29786" y="65826"/>
                  </a:lnTo>
                  <a:lnTo>
                    <a:pt x="30955" y="65534"/>
                  </a:lnTo>
                  <a:lnTo>
                    <a:pt x="32037" y="65008"/>
                  </a:lnTo>
                  <a:lnTo>
                    <a:pt x="32972" y="64336"/>
                  </a:lnTo>
                  <a:lnTo>
                    <a:pt x="33790" y="63488"/>
                  </a:lnTo>
                  <a:lnTo>
                    <a:pt x="34433" y="62494"/>
                  </a:lnTo>
                  <a:lnTo>
                    <a:pt x="34872" y="61383"/>
                  </a:lnTo>
                  <a:lnTo>
                    <a:pt x="35106" y="60185"/>
                  </a:lnTo>
                  <a:lnTo>
                    <a:pt x="35135" y="59571"/>
                  </a:lnTo>
                  <a:lnTo>
                    <a:pt x="35135" y="49575"/>
                  </a:lnTo>
                  <a:lnTo>
                    <a:pt x="35135" y="48902"/>
                  </a:lnTo>
                  <a:lnTo>
                    <a:pt x="35310" y="47645"/>
                  </a:lnTo>
                  <a:lnTo>
                    <a:pt x="35778" y="45892"/>
                  </a:lnTo>
                  <a:lnTo>
                    <a:pt x="36889" y="43670"/>
                  </a:lnTo>
                  <a:lnTo>
                    <a:pt x="38380" y="41419"/>
                  </a:lnTo>
                  <a:lnTo>
                    <a:pt x="39256" y="40192"/>
                  </a:lnTo>
                  <a:lnTo>
                    <a:pt x="39607" y="39666"/>
                  </a:lnTo>
                  <a:lnTo>
                    <a:pt x="39987" y="39169"/>
                  </a:lnTo>
                  <a:lnTo>
                    <a:pt x="41127" y="37503"/>
                  </a:lnTo>
                  <a:lnTo>
                    <a:pt x="42735" y="34784"/>
                  </a:lnTo>
                  <a:lnTo>
                    <a:pt x="43699" y="32855"/>
                  </a:lnTo>
                  <a:lnTo>
                    <a:pt x="44518" y="30750"/>
                  </a:lnTo>
                  <a:lnTo>
                    <a:pt x="45190" y="28500"/>
                  </a:lnTo>
                  <a:lnTo>
                    <a:pt x="45658" y="26074"/>
                  </a:lnTo>
                  <a:lnTo>
                    <a:pt x="45921" y="23443"/>
                  </a:lnTo>
                  <a:lnTo>
                    <a:pt x="45950" y="22011"/>
                  </a:lnTo>
                  <a:lnTo>
                    <a:pt x="45921" y="20900"/>
                  </a:lnTo>
                  <a:lnTo>
                    <a:pt x="45687" y="18649"/>
                  </a:lnTo>
                  <a:lnTo>
                    <a:pt x="45219" y="16486"/>
                  </a:lnTo>
                  <a:lnTo>
                    <a:pt x="44547" y="14382"/>
                  </a:lnTo>
                  <a:lnTo>
                    <a:pt x="43641" y="12365"/>
                  </a:lnTo>
                  <a:lnTo>
                    <a:pt x="42501" y="10465"/>
                  </a:lnTo>
                  <a:lnTo>
                    <a:pt x="41186" y="8652"/>
                  </a:lnTo>
                  <a:lnTo>
                    <a:pt x="39666" y="6957"/>
                  </a:lnTo>
                  <a:lnTo>
                    <a:pt x="38818" y="6139"/>
                  </a:lnTo>
                  <a:lnTo>
                    <a:pt x="38000" y="5437"/>
                  </a:lnTo>
                  <a:lnTo>
                    <a:pt x="36246" y="4122"/>
                  </a:lnTo>
                  <a:lnTo>
                    <a:pt x="34404" y="2982"/>
                  </a:lnTo>
                  <a:lnTo>
                    <a:pt x="32446" y="2017"/>
                  </a:lnTo>
                  <a:lnTo>
                    <a:pt x="30429" y="1257"/>
                  </a:lnTo>
                  <a:lnTo>
                    <a:pt x="28324" y="643"/>
                  </a:lnTo>
                  <a:lnTo>
                    <a:pt x="26191" y="234"/>
                  </a:lnTo>
                  <a:lnTo>
                    <a:pt x="24057" y="30"/>
                  </a:lnTo>
                  <a:lnTo>
                    <a:pt x="2297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23"/>
            <p:cNvSpPr/>
            <p:nvPr/>
          </p:nvSpPr>
          <p:spPr>
            <a:xfrm>
              <a:off x="4495050" y="985675"/>
              <a:ext cx="194400" cy="67975"/>
            </a:xfrm>
            <a:custGeom>
              <a:rect b="b" l="l" r="r" t="t"/>
              <a:pathLst>
                <a:path extrusionOk="0" h="2719" w="7776">
                  <a:moveTo>
                    <a:pt x="1345" y="0"/>
                  </a:moveTo>
                  <a:lnTo>
                    <a:pt x="1053" y="30"/>
                  </a:lnTo>
                  <a:lnTo>
                    <a:pt x="585" y="234"/>
                  </a:lnTo>
                  <a:lnTo>
                    <a:pt x="205" y="614"/>
                  </a:lnTo>
                  <a:lnTo>
                    <a:pt x="1" y="1082"/>
                  </a:lnTo>
                  <a:lnTo>
                    <a:pt x="1" y="1374"/>
                  </a:lnTo>
                  <a:lnTo>
                    <a:pt x="1" y="1637"/>
                  </a:lnTo>
                  <a:lnTo>
                    <a:pt x="205" y="2134"/>
                  </a:lnTo>
                  <a:lnTo>
                    <a:pt x="585" y="2485"/>
                  </a:lnTo>
                  <a:lnTo>
                    <a:pt x="1053" y="2689"/>
                  </a:lnTo>
                  <a:lnTo>
                    <a:pt x="1345" y="2719"/>
                  </a:lnTo>
                  <a:lnTo>
                    <a:pt x="6431" y="2719"/>
                  </a:lnTo>
                  <a:lnTo>
                    <a:pt x="6694" y="2689"/>
                  </a:lnTo>
                  <a:lnTo>
                    <a:pt x="7191" y="2485"/>
                  </a:lnTo>
                  <a:lnTo>
                    <a:pt x="7542" y="2134"/>
                  </a:lnTo>
                  <a:lnTo>
                    <a:pt x="7747" y="1637"/>
                  </a:lnTo>
                  <a:lnTo>
                    <a:pt x="7776" y="1374"/>
                  </a:lnTo>
                  <a:lnTo>
                    <a:pt x="7747" y="1082"/>
                  </a:lnTo>
                  <a:lnTo>
                    <a:pt x="7542" y="614"/>
                  </a:lnTo>
                  <a:lnTo>
                    <a:pt x="7191" y="234"/>
                  </a:lnTo>
                  <a:lnTo>
                    <a:pt x="6694" y="30"/>
                  </a:lnTo>
                  <a:lnTo>
                    <a:pt x="643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23"/>
            <p:cNvSpPr/>
            <p:nvPr/>
          </p:nvSpPr>
          <p:spPr>
            <a:xfrm>
              <a:off x="2945125" y="985675"/>
              <a:ext cx="194425" cy="67975"/>
            </a:xfrm>
            <a:custGeom>
              <a:rect b="b" l="l" r="r" t="t"/>
              <a:pathLst>
                <a:path extrusionOk="0" h="2719" w="7777">
                  <a:moveTo>
                    <a:pt x="1345" y="0"/>
                  </a:moveTo>
                  <a:lnTo>
                    <a:pt x="1053" y="30"/>
                  </a:lnTo>
                  <a:lnTo>
                    <a:pt x="585" y="234"/>
                  </a:lnTo>
                  <a:lnTo>
                    <a:pt x="205" y="614"/>
                  </a:lnTo>
                  <a:lnTo>
                    <a:pt x="1" y="1082"/>
                  </a:lnTo>
                  <a:lnTo>
                    <a:pt x="1" y="1374"/>
                  </a:lnTo>
                  <a:lnTo>
                    <a:pt x="1" y="1637"/>
                  </a:lnTo>
                  <a:lnTo>
                    <a:pt x="205" y="2134"/>
                  </a:lnTo>
                  <a:lnTo>
                    <a:pt x="585" y="2485"/>
                  </a:lnTo>
                  <a:lnTo>
                    <a:pt x="1053" y="2689"/>
                  </a:lnTo>
                  <a:lnTo>
                    <a:pt x="1345" y="2719"/>
                  </a:lnTo>
                  <a:lnTo>
                    <a:pt x="6431" y="2719"/>
                  </a:lnTo>
                  <a:lnTo>
                    <a:pt x="6695" y="2689"/>
                  </a:lnTo>
                  <a:lnTo>
                    <a:pt x="7191" y="2485"/>
                  </a:lnTo>
                  <a:lnTo>
                    <a:pt x="7542" y="2134"/>
                  </a:lnTo>
                  <a:lnTo>
                    <a:pt x="7747" y="1637"/>
                  </a:lnTo>
                  <a:lnTo>
                    <a:pt x="7776" y="1374"/>
                  </a:lnTo>
                  <a:lnTo>
                    <a:pt x="7747" y="1082"/>
                  </a:lnTo>
                  <a:lnTo>
                    <a:pt x="7542" y="614"/>
                  </a:lnTo>
                  <a:lnTo>
                    <a:pt x="7191" y="234"/>
                  </a:lnTo>
                  <a:lnTo>
                    <a:pt x="6695" y="30"/>
                  </a:lnTo>
                  <a:lnTo>
                    <a:pt x="643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23"/>
            <p:cNvSpPr/>
            <p:nvPr/>
          </p:nvSpPr>
          <p:spPr>
            <a:xfrm>
              <a:off x="4324800" y="1527150"/>
              <a:ext cx="156400" cy="157150"/>
            </a:xfrm>
            <a:custGeom>
              <a:rect b="b" l="l" r="r" t="t"/>
              <a:pathLst>
                <a:path extrusionOk="0" h="6286" w="6256">
                  <a:moveTo>
                    <a:pt x="1082" y="1"/>
                  </a:moveTo>
                  <a:lnTo>
                    <a:pt x="585" y="205"/>
                  </a:lnTo>
                  <a:lnTo>
                    <a:pt x="380" y="381"/>
                  </a:lnTo>
                  <a:lnTo>
                    <a:pt x="205" y="615"/>
                  </a:lnTo>
                  <a:lnTo>
                    <a:pt x="0" y="1082"/>
                  </a:lnTo>
                  <a:lnTo>
                    <a:pt x="0" y="1608"/>
                  </a:lnTo>
                  <a:lnTo>
                    <a:pt x="205" y="2105"/>
                  </a:lnTo>
                  <a:lnTo>
                    <a:pt x="380" y="2310"/>
                  </a:lnTo>
                  <a:lnTo>
                    <a:pt x="3975" y="5905"/>
                  </a:lnTo>
                  <a:lnTo>
                    <a:pt x="4180" y="6081"/>
                  </a:lnTo>
                  <a:lnTo>
                    <a:pt x="4677" y="6285"/>
                  </a:lnTo>
                  <a:lnTo>
                    <a:pt x="5203" y="6285"/>
                  </a:lnTo>
                  <a:lnTo>
                    <a:pt x="5671" y="6081"/>
                  </a:lnTo>
                  <a:lnTo>
                    <a:pt x="5875" y="5905"/>
                  </a:lnTo>
                  <a:lnTo>
                    <a:pt x="6080" y="5701"/>
                  </a:lnTo>
                  <a:lnTo>
                    <a:pt x="6255" y="5204"/>
                  </a:lnTo>
                  <a:lnTo>
                    <a:pt x="6255" y="4678"/>
                  </a:lnTo>
                  <a:lnTo>
                    <a:pt x="6080" y="4181"/>
                  </a:lnTo>
                  <a:lnTo>
                    <a:pt x="5875" y="3976"/>
                  </a:lnTo>
                  <a:lnTo>
                    <a:pt x="2309" y="381"/>
                  </a:lnTo>
                  <a:lnTo>
                    <a:pt x="2075" y="205"/>
                  </a:lnTo>
                  <a:lnTo>
                    <a:pt x="16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23"/>
            <p:cNvSpPr/>
            <p:nvPr/>
          </p:nvSpPr>
          <p:spPr>
            <a:xfrm>
              <a:off x="3784775" y="238125"/>
              <a:ext cx="67975" cy="194400"/>
            </a:xfrm>
            <a:custGeom>
              <a:rect b="b" l="l" r="r" t="t"/>
              <a:pathLst>
                <a:path extrusionOk="0" h="7776" w="2719">
                  <a:moveTo>
                    <a:pt x="1345" y="0"/>
                  </a:moveTo>
                  <a:lnTo>
                    <a:pt x="1082" y="29"/>
                  </a:lnTo>
                  <a:lnTo>
                    <a:pt x="585" y="234"/>
                  </a:lnTo>
                  <a:lnTo>
                    <a:pt x="234" y="585"/>
                  </a:lnTo>
                  <a:lnTo>
                    <a:pt x="29" y="1082"/>
                  </a:lnTo>
                  <a:lnTo>
                    <a:pt x="0" y="1345"/>
                  </a:lnTo>
                  <a:lnTo>
                    <a:pt x="0" y="6431"/>
                  </a:lnTo>
                  <a:lnTo>
                    <a:pt x="29" y="6723"/>
                  </a:lnTo>
                  <a:lnTo>
                    <a:pt x="234" y="7191"/>
                  </a:lnTo>
                  <a:lnTo>
                    <a:pt x="585" y="7571"/>
                  </a:lnTo>
                  <a:lnTo>
                    <a:pt x="1082" y="7775"/>
                  </a:lnTo>
                  <a:lnTo>
                    <a:pt x="1637" y="7775"/>
                  </a:lnTo>
                  <a:lnTo>
                    <a:pt x="2134" y="7571"/>
                  </a:lnTo>
                  <a:lnTo>
                    <a:pt x="2485" y="7191"/>
                  </a:lnTo>
                  <a:lnTo>
                    <a:pt x="2689" y="6723"/>
                  </a:lnTo>
                  <a:lnTo>
                    <a:pt x="2718" y="6431"/>
                  </a:lnTo>
                  <a:lnTo>
                    <a:pt x="2718" y="1345"/>
                  </a:lnTo>
                  <a:lnTo>
                    <a:pt x="2689" y="1082"/>
                  </a:lnTo>
                  <a:lnTo>
                    <a:pt x="2485" y="585"/>
                  </a:lnTo>
                  <a:lnTo>
                    <a:pt x="2134" y="234"/>
                  </a:lnTo>
                  <a:lnTo>
                    <a:pt x="1637" y="29"/>
                  </a:lnTo>
                  <a:lnTo>
                    <a:pt x="134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23"/>
            <p:cNvSpPr/>
            <p:nvPr/>
          </p:nvSpPr>
          <p:spPr>
            <a:xfrm>
              <a:off x="3229400" y="431750"/>
              <a:ext cx="156400" cy="157150"/>
            </a:xfrm>
            <a:custGeom>
              <a:rect b="b" l="l" r="r" t="t"/>
              <a:pathLst>
                <a:path extrusionOk="0" h="6286" w="6256">
                  <a:moveTo>
                    <a:pt x="1053" y="1"/>
                  </a:moveTo>
                  <a:lnTo>
                    <a:pt x="585" y="206"/>
                  </a:lnTo>
                  <a:lnTo>
                    <a:pt x="380" y="381"/>
                  </a:lnTo>
                  <a:lnTo>
                    <a:pt x="176" y="586"/>
                  </a:lnTo>
                  <a:lnTo>
                    <a:pt x="0" y="1082"/>
                  </a:lnTo>
                  <a:lnTo>
                    <a:pt x="0" y="1579"/>
                  </a:lnTo>
                  <a:lnTo>
                    <a:pt x="176" y="2076"/>
                  </a:lnTo>
                  <a:lnTo>
                    <a:pt x="380" y="2281"/>
                  </a:lnTo>
                  <a:lnTo>
                    <a:pt x="3946" y="5876"/>
                  </a:lnTo>
                  <a:lnTo>
                    <a:pt x="4151" y="6052"/>
                  </a:lnTo>
                  <a:lnTo>
                    <a:pt x="4648" y="6256"/>
                  </a:lnTo>
                  <a:lnTo>
                    <a:pt x="4911" y="6285"/>
                  </a:lnTo>
                  <a:lnTo>
                    <a:pt x="5174" y="6256"/>
                  </a:lnTo>
                  <a:lnTo>
                    <a:pt x="5671" y="6052"/>
                  </a:lnTo>
                  <a:lnTo>
                    <a:pt x="5876" y="5876"/>
                  </a:lnTo>
                  <a:lnTo>
                    <a:pt x="6051" y="5672"/>
                  </a:lnTo>
                  <a:lnTo>
                    <a:pt x="6256" y="5175"/>
                  </a:lnTo>
                  <a:lnTo>
                    <a:pt x="6256" y="4678"/>
                  </a:lnTo>
                  <a:lnTo>
                    <a:pt x="6051" y="4181"/>
                  </a:lnTo>
                  <a:lnTo>
                    <a:pt x="5876" y="3976"/>
                  </a:lnTo>
                  <a:lnTo>
                    <a:pt x="2280" y="381"/>
                  </a:lnTo>
                  <a:lnTo>
                    <a:pt x="2076" y="206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23"/>
            <p:cNvSpPr/>
            <p:nvPr/>
          </p:nvSpPr>
          <p:spPr>
            <a:xfrm>
              <a:off x="3190675" y="1565875"/>
              <a:ext cx="157125" cy="157150"/>
            </a:xfrm>
            <a:custGeom>
              <a:rect b="b" l="l" r="r" t="t"/>
              <a:pathLst>
                <a:path extrusionOk="0" h="6286" w="6285">
                  <a:moveTo>
                    <a:pt x="4677" y="1"/>
                  </a:moveTo>
                  <a:lnTo>
                    <a:pt x="4180" y="206"/>
                  </a:lnTo>
                  <a:lnTo>
                    <a:pt x="3975" y="381"/>
                  </a:lnTo>
                  <a:lnTo>
                    <a:pt x="380" y="3976"/>
                  </a:lnTo>
                  <a:lnTo>
                    <a:pt x="205" y="4181"/>
                  </a:lnTo>
                  <a:lnTo>
                    <a:pt x="0" y="4649"/>
                  </a:lnTo>
                  <a:lnTo>
                    <a:pt x="0" y="5175"/>
                  </a:lnTo>
                  <a:lnTo>
                    <a:pt x="205" y="5672"/>
                  </a:lnTo>
                  <a:lnTo>
                    <a:pt x="380" y="5876"/>
                  </a:lnTo>
                  <a:lnTo>
                    <a:pt x="585" y="6052"/>
                  </a:lnTo>
                  <a:lnTo>
                    <a:pt x="1082" y="6256"/>
                  </a:lnTo>
                  <a:lnTo>
                    <a:pt x="1345" y="6285"/>
                  </a:lnTo>
                  <a:lnTo>
                    <a:pt x="1608" y="6256"/>
                  </a:lnTo>
                  <a:lnTo>
                    <a:pt x="2075" y="6052"/>
                  </a:lnTo>
                  <a:lnTo>
                    <a:pt x="2309" y="5876"/>
                  </a:lnTo>
                  <a:lnTo>
                    <a:pt x="5905" y="2281"/>
                  </a:lnTo>
                  <a:lnTo>
                    <a:pt x="6080" y="2076"/>
                  </a:lnTo>
                  <a:lnTo>
                    <a:pt x="6285" y="1579"/>
                  </a:lnTo>
                  <a:lnTo>
                    <a:pt x="6285" y="1082"/>
                  </a:lnTo>
                  <a:lnTo>
                    <a:pt x="6080" y="586"/>
                  </a:lnTo>
                  <a:lnTo>
                    <a:pt x="5905" y="381"/>
                  </a:lnTo>
                  <a:lnTo>
                    <a:pt x="5671" y="206"/>
                  </a:lnTo>
                  <a:lnTo>
                    <a:pt x="52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23"/>
            <p:cNvSpPr/>
            <p:nvPr/>
          </p:nvSpPr>
          <p:spPr>
            <a:xfrm>
              <a:off x="4286800" y="469750"/>
              <a:ext cx="156400" cy="157150"/>
            </a:xfrm>
            <a:custGeom>
              <a:rect b="b" l="l" r="r" t="t"/>
              <a:pathLst>
                <a:path extrusionOk="0" h="6286" w="6256">
                  <a:moveTo>
                    <a:pt x="4677" y="1"/>
                  </a:moveTo>
                  <a:lnTo>
                    <a:pt x="4180" y="206"/>
                  </a:lnTo>
                  <a:lnTo>
                    <a:pt x="3975" y="381"/>
                  </a:lnTo>
                  <a:lnTo>
                    <a:pt x="380" y="3976"/>
                  </a:lnTo>
                  <a:lnTo>
                    <a:pt x="205" y="4181"/>
                  </a:lnTo>
                  <a:lnTo>
                    <a:pt x="0" y="4678"/>
                  </a:lnTo>
                  <a:lnTo>
                    <a:pt x="0" y="5175"/>
                  </a:lnTo>
                  <a:lnTo>
                    <a:pt x="205" y="5672"/>
                  </a:lnTo>
                  <a:lnTo>
                    <a:pt x="380" y="5876"/>
                  </a:lnTo>
                  <a:lnTo>
                    <a:pt x="585" y="6052"/>
                  </a:lnTo>
                  <a:lnTo>
                    <a:pt x="1082" y="6256"/>
                  </a:lnTo>
                  <a:lnTo>
                    <a:pt x="1345" y="6285"/>
                  </a:lnTo>
                  <a:lnTo>
                    <a:pt x="1578" y="6256"/>
                  </a:lnTo>
                  <a:lnTo>
                    <a:pt x="2075" y="6052"/>
                  </a:lnTo>
                  <a:lnTo>
                    <a:pt x="2280" y="5876"/>
                  </a:lnTo>
                  <a:lnTo>
                    <a:pt x="5875" y="2281"/>
                  </a:lnTo>
                  <a:lnTo>
                    <a:pt x="6051" y="2076"/>
                  </a:lnTo>
                  <a:lnTo>
                    <a:pt x="6255" y="1609"/>
                  </a:lnTo>
                  <a:lnTo>
                    <a:pt x="6255" y="1082"/>
                  </a:lnTo>
                  <a:lnTo>
                    <a:pt x="6051" y="586"/>
                  </a:lnTo>
                  <a:lnTo>
                    <a:pt x="5875" y="381"/>
                  </a:lnTo>
                  <a:lnTo>
                    <a:pt x="5671" y="206"/>
                  </a:lnTo>
                  <a:lnTo>
                    <a:pt x="517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4"/>
          <p:cNvSpPr/>
          <p:nvPr/>
        </p:nvSpPr>
        <p:spPr>
          <a:xfrm>
            <a:off x="457200" y="20541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2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00" name="Google Shape;300;p24"/>
          <p:cNvSpPr txBox="1"/>
          <p:nvPr>
            <p:ph type="title"/>
          </p:nvPr>
        </p:nvSpPr>
        <p:spPr>
          <a:xfrm>
            <a:off x="2167425" y="822600"/>
            <a:ext cx="5306100" cy="1940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Let’s 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start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with the why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/>
              <a:t>What is the purpose of this film series?</a:t>
            </a:r>
            <a:br>
              <a:rPr lang="en-GB"/>
            </a:br>
            <a:r>
              <a:rPr lang="en-GB"/>
              <a:t>What will it aim to deliver for our charity?</a:t>
            </a:r>
            <a:endParaRPr/>
          </a:p>
        </p:txBody>
      </p:sp>
      <p:sp>
        <p:nvSpPr>
          <p:cNvPr id="301" name="Google Shape;301;p24"/>
          <p:cNvSpPr/>
          <p:nvPr/>
        </p:nvSpPr>
        <p:spPr>
          <a:xfrm>
            <a:off x="2167425" y="2102900"/>
            <a:ext cx="4816500" cy="1447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302" name="Google Shape;302;p24"/>
          <p:cNvGrpSpPr/>
          <p:nvPr/>
        </p:nvGrpSpPr>
        <p:grpSpPr>
          <a:xfrm>
            <a:off x="7871908" y="3024149"/>
            <a:ext cx="950033" cy="1918056"/>
            <a:chOff x="2519875" y="252800"/>
            <a:chExt cx="2585125" cy="5219200"/>
          </a:xfrm>
        </p:grpSpPr>
        <p:sp>
          <p:nvSpPr>
            <p:cNvPr id="303" name="Google Shape;303;p24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24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24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4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24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24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24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24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24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24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24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4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24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24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24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24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5"/>
          <p:cNvSpPr/>
          <p:nvPr/>
        </p:nvSpPr>
        <p:spPr>
          <a:xfrm>
            <a:off x="365450" y="19360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2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24" name="Google Shape;324;p25"/>
          <p:cNvSpPr txBox="1"/>
          <p:nvPr>
            <p:ph type="title"/>
          </p:nvPr>
        </p:nvSpPr>
        <p:spPr>
          <a:xfrm>
            <a:off x="2150225" y="767175"/>
            <a:ext cx="53061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Can you get more specific on your 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goals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for this video series?</a:t>
            </a: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325" name="Google Shape;325;p25"/>
          <p:cNvGrpSpPr/>
          <p:nvPr/>
        </p:nvGrpSpPr>
        <p:grpSpPr>
          <a:xfrm>
            <a:off x="7875383" y="2970649"/>
            <a:ext cx="950033" cy="1918056"/>
            <a:chOff x="2519875" y="252800"/>
            <a:chExt cx="2585125" cy="5219200"/>
          </a:xfrm>
        </p:grpSpPr>
        <p:sp>
          <p:nvSpPr>
            <p:cNvPr id="326" name="Google Shape;326;p25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25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25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25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25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25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25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25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2" name="Google Shape;342;p25"/>
          <p:cNvSpPr/>
          <p:nvPr/>
        </p:nvSpPr>
        <p:spPr>
          <a:xfrm>
            <a:off x="2150225" y="1834725"/>
            <a:ext cx="4683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43" name="Google Shape;343;p25"/>
          <p:cNvSpPr/>
          <p:nvPr/>
        </p:nvSpPr>
        <p:spPr>
          <a:xfrm>
            <a:off x="2106550" y="2679000"/>
            <a:ext cx="47268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6"/>
          <p:cNvSpPr/>
          <p:nvPr/>
        </p:nvSpPr>
        <p:spPr>
          <a:xfrm>
            <a:off x="213050" y="20884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3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49" name="Google Shape;349;p26"/>
          <p:cNvSpPr txBox="1"/>
          <p:nvPr>
            <p:ph type="title"/>
          </p:nvPr>
        </p:nvSpPr>
        <p:spPr>
          <a:xfrm>
            <a:off x="1825510" y="219375"/>
            <a:ext cx="53061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Whose voice will have most resonance or impact?</a:t>
            </a: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350" name="Google Shape;350;p26"/>
          <p:cNvGrpSpPr/>
          <p:nvPr/>
        </p:nvGrpSpPr>
        <p:grpSpPr>
          <a:xfrm>
            <a:off x="8235684" y="3528680"/>
            <a:ext cx="689970" cy="1393004"/>
            <a:chOff x="2519875" y="252800"/>
            <a:chExt cx="2585125" cy="5219200"/>
          </a:xfrm>
        </p:grpSpPr>
        <p:sp>
          <p:nvSpPr>
            <p:cNvPr id="351" name="Google Shape;351;p26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26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26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26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26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26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26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26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26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26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26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26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26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26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26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26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7" name="Google Shape;367;p26"/>
          <p:cNvSpPr/>
          <p:nvPr/>
        </p:nvSpPr>
        <p:spPr>
          <a:xfrm>
            <a:off x="1825500" y="1174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voice of your colleagues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68" name="Google Shape;368;p26"/>
          <p:cNvSpPr/>
          <p:nvPr/>
        </p:nvSpPr>
        <p:spPr>
          <a:xfrm>
            <a:off x="4935200" y="1174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voice of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your volunteers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69" name="Google Shape;369;p26"/>
          <p:cNvSpPr/>
          <p:nvPr/>
        </p:nvSpPr>
        <p:spPr>
          <a:xfrm>
            <a:off x="1825500" y="1936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voice of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your supporters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70" name="Google Shape;370;p26"/>
          <p:cNvSpPr/>
          <p:nvPr/>
        </p:nvSpPr>
        <p:spPr>
          <a:xfrm>
            <a:off x="4935200" y="1936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voice of your beneficiaries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71" name="Google Shape;371;p26"/>
          <p:cNvSpPr/>
          <p:nvPr/>
        </p:nvSpPr>
        <p:spPr>
          <a:xfrm>
            <a:off x="1825500" y="2698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voice of your patrons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72" name="Google Shape;372;p26"/>
          <p:cNvSpPr/>
          <p:nvPr/>
        </p:nvSpPr>
        <p:spPr>
          <a:xfrm>
            <a:off x="4935200" y="2698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voice of celebrities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73" name="Google Shape;373;p26"/>
          <p:cNvSpPr/>
          <p:nvPr/>
        </p:nvSpPr>
        <p:spPr>
          <a:xfrm>
            <a:off x="1825500" y="3460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The voice of influencers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74" name="Google Shape;374;p26"/>
          <p:cNvSpPr/>
          <p:nvPr/>
        </p:nvSpPr>
        <p:spPr>
          <a:xfrm>
            <a:off x="4935200" y="34600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 voice over artist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75" name="Google Shape;375;p26"/>
          <p:cNvSpPr/>
          <p:nvPr/>
        </p:nvSpPr>
        <p:spPr>
          <a:xfrm>
            <a:off x="1816175" y="4240275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 presenters’ voice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76" name="Google Shape;376;p26"/>
          <p:cNvSpPr/>
          <p:nvPr/>
        </p:nvSpPr>
        <p:spPr>
          <a:xfrm>
            <a:off x="4925875" y="4240275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Other?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7"/>
          <p:cNvSpPr/>
          <p:nvPr/>
        </p:nvSpPr>
        <p:spPr>
          <a:xfrm>
            <a:off x="213050" y="20122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4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82" name="Google Shape;382;p27"/>
          <p:cNvSpPr txBox="1"/>
          <p:nvPr>
            <p:ph type="title"/>
          </p:nvPr>
        </p:nvSpPr>
        <p:spPr>
          <a:xfrm>
            <a:off x="1816175" y="309900"/>
            <a:ext cx="71094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Film 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content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is about movement. </a:t>
            </a:r>
            <a:b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What can move physically or emotionally?</a:t>
            </a: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383" name="Google Shape;383;p27"/>
          <p:cNvGrpSpPr/>
          <p:nvPr/>
        </p:nvGrpSpPr>
        <p:grpSpPr>
          <a:xfrm>
            <a:off x="8235684" y="3604880"/>
            <a:ext cx="689970" cy="1393004"/>
            <a:chOff x="2519875" y="252800"/>
            <a:chExt cx="2585125" cy="5219200"/>
          </a:xfrm>
        </p:grpSpPr>
        <p:sp>
          <p:nvSpPr>
            <p:cNvPr id="384" name="Google Shape;384;p27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27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27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27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27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27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27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27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27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27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27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27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27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27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27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27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0" name="Google Shape;400;p27"/>
          <p:cNvSpPr/>
          <p:nvPr/>
        </p:nvSpPr>
        <p:spPr>
          <a:xfrm>
            <a:off x="1825500" y="1631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Different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interesting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locations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01" name="Google Shape;401;p27"/>
          <p:cNvSpPr/>
          <p:nvPr/>
        </p:nvSpPr>
        <p:spPr>
          <a:xfrm>
            <a:off x="4935200" y="1631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 process we can follow </a:t>
            </a:r>
            <a:b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from start to finish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02" name="Google Shape;402;p27"/>
          <p:cNvSpPr/>
          <p:nvPr/>
        </p:nvSpPr>
        <p:spPr>
          <a:xfrm>
            <a:off x="1825500" y="2393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 day in the life or other timeline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03" name="Google Shape;403;p27"/>
          <p:cNvSpPr/>
          <p:nvPr/>
        </p:nvSpPr>
        <p:spPr>
          <a:xfrm>
            <a:off x="4935200" y="2393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physical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or transformation journey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04" name="Google Shape;404;p27"/>
          <p:cNvSpPr/>
          <p:nvPr/>
        </p:nvSpPr>
        <p:spPr>
          <a:xfrm>
            <a:off x="1825500" y="3155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Interesting equipment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05" name="Google Shape;405;p27"/>
          <p:cNvSpPr/>
          <p:nvPr/>
        </p:nvSpPr>
        <p:spPr>
          <a:xfrm>
            <a:off x="4935200" y="3155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Following a person’s story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06" name="Google Shape;406;p27"/>
          <p:cNvSpPr/>
          <p:nvPr/>
        </p:nvSpPr>
        <p:spPr>
          <a:xfrm>
            <a:off x="1825500" y="3948375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?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07" name="Google Shape;407;p27"/>
          <p:cNvSpPr/>
          <p:nvPr/>
        </p:nvSpPr>
        <p:spPr>
          <a:xfrm>
            <a:off x="4935200" y="3948375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?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28"/>
          <p:cNvSpPr/>
          <p:nvPr/>
        </p:nvSpPr>
        <p:spPr>
          <a:xfrm>
            <a:off x="213050" y="2088450"/>
            <a:ext cx="1392900" cy="1392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5</a:t>
            </a:r>
            <a:endParaRPr sz="6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13" name="Google Shape;413;p28"/>
          <p:cNvSpPr txBox="1"/>
          <p:nvPr>
            <p:ph type="title"/>
          </p:nvPr>
        </p:nvSpPr>
        <p:spPr>
          <a:xfrm>
            <a:off x="1816175" y="386100"/>
            <a:ext cx="71094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What is your brand </a:t>
            </a: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message or story </a:t>
            </a:r>
            <a:b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you’d like to communicate through film?</a:t>
            </a:r>
            <a:endParaRPr b="1" sz="25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414" name="Google Shape;414;p28"/>
          <p:cNvGrpSpPr/>
          <p:nvPr/>
        </p:nvGrpSpPr>
        <p:grpSpPr>
          <a:xfrm>
            <a:off x="8235684" y="3528680"/>
            <a:ext cx="689970" cy="1393004"/>
            <a:chOff x="2519875" y="252800"/>
            <a:chExt cx="2585125" cy="5219200"/>
          </a:xfrm>
        </p:grpSpPr>
        <p:sp>
          <p:nvSpPr>
            <p:cNvPr id="415" name="Google Shape;415;p28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28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28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28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28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28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28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28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28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28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28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28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28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28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28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28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1" name="Google Shape;431;p28"/>
          <p:cNvSpPr/>
          <p:nvPr/>
        </p:nvSpPr>
        <p:spPr>
          <a:xfrm>
            <a:off x="1825500" y="1478850"/>
            <a:ext cx="5721900" cy="1002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Lead brand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message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- keep it concise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32" name="Google Shape;432;p28"/>
          <p:cNvSpPr/>
          <p:nvPr/>
        </p:nvSpPr>
        <p:spPr>
          <a:xfrm>
            <a:off x="1825500" y="2614235"/>
            <a:ext cx="5721900" cy="2210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Secondary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 brand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message(s):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9"/>
          <p:cNvSpPr/>
          <p:nvPr/>
        </p:nvSpPr>
        <p:spPr>
          <a:xfrm>
            <a:off x="213050" y="2088450"/>
            <a:ext cx="1392900" cy="1392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6</a:t>
            </a:r>
            <a:endParaRPr sz="6000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38" name="Google Shape;438;p29"/>
          <p:cNvSpPr txBox="1"/>
          <p:nvPr>
            <p:ph type="title"/>
          </p:nvPr>
        </p:nvSpPr>
        <p:spPr>
          <a:xfrm>
            <a:off x="1816175" y="386100"/>
            <a:ext cx="7109400" cy="604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Why </a:t>
            </a: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specifically</a:t>
            </a: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 is film the </a:t>
            </a:r>
            <a:b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</a:br>
            <a:r>
              <a:rPr b="1" lang="en-GB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right medium here?</a:t>
            </a:r>
            <a:endParaRPr b="1" sz="25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grpSp>
        <p:nvGrpSpPr>
          <p:cNvPr id="439" name="Google Shape;439;p29"/>
          <p:cNvGrpSpPr/>
          <p:nvPr/>
        </p:nvGrpSpPr>
        <p:grpSpPr>
          <a:xfrm>
            <a:off x="8235684" y="3528680"/>
            <a:ext cx="689970" cy="1393004"/>
            <a:chOff x="2519875" y="252800"/>
            <a:chExt cx="2585125" cy="5219200"/>
          </a:xfrm>
        </p:grpSpPr>
        <p:sp>
          <p:nvSpPr>
            <p:cNvPr id="440" name="Google Shape;440;p29"/>
            <p:cNvSpPr/>
            <p:nvPr/>
          </p:nvSpPr>
          <p:spPr>
            <a:xfrm>
              <a:off x="2519875" y="2730200"/>
              <a:ext cx="2585125" cy="2741800"/>
            </a:xfrm>
            <a:custGeom>
              <a:rect b="b" l="l" r="r" t="t"/>
              <a:pathLst>
                <a:path extrusionOk="0" h="109672" w="103405">
                  <a:moveTo>
                    <a:pt x="89304" y="4113"/>
                  </a:moveTo>
                  <a:lnTo>
                    <a:pt x="92829" y="14101"/>
                  </a:lnTo>
                  <a:lnTo>
                    <a:pt x="7834" y="45044"/>
                  </a:lnTo>
                  <a:lnTo>
                    <a:pt x="4113" y="35056"/>
                  </a:lnTo>
                  <a:lnTo>
                    <a:pt x="89304" y="4113"/>
                  </a:lnTo>
                  <a:close/>
                  <a:moveTo>
                    <a:pt x="99879" y="49940"/>
                  </a:moveTo>
                  <a:lnTo>
                    <a:pt x="99879" y="106146"/>
                  </a:lnTo>
                  <a:lnTo>
                    <a:pt x="8813" y="106146"/>
                  </a:lnTo>
                  <a:lnTo>
                    <a:pt x="8813" y="49940"/>
                  </a:lnTo>
                  <a:close/>
                  <a:moveTo>
                    <a:pt x="90283" y="0"/>
                  </a:moveTo>
                  <a:lnTo>
                    <a:pt x="89695" y="196"/>
                  </a:lnTo>
                  <a:lnTo>
                    <a:pt x="1372" y="32314"/>
                  </a:lnTo>
                  <a:lnTo>
                    <a:pt x="588" y="32510"/>
                  </a:lnTo>
                  <a:lnTo>
                    <a:pt x="197" y="33097"/>
                  </a:lnTo>
                  <a:lnTo>
                    <a:pt x="1" y="33881"/>
                  </a:lnTo>
                  <a:lnTo>
                    <a:pt x="197" y="34468"/>
                  </a:lnTo>
                  <a:lnTo>
                    <a:pt x="5093" y="47981"/>
                  </a:lnTo>
                  <a:lnTo>
                    <a:pt x="5093" y="48177"/>
                  </a:lnTo>
                  <a:lnTo>
                    <a:pt x="5093" y="107909"/>
                  </a:lnTo>
                  <a:lnTo>
                    <a:pt x="5288" y="108496"/>
                  </a:lnTo>
                  <a:lnTo>
                    <a:pt x="6268" y="109475"/>
                  </a:lnTo>
                  <a:lnTo>
                    <a:pt x="7051" y="109671"/>
                  </a:lnTo>
                  <a:lnTo>
                    <a:pt x="101642" y="109671"/>
                  </a:lnTo>
                  <a:lnTo>
                    <a:pt x="102229" y="109475"/>
                  </a:lnTo>
                  <a:lnTo>
                    <a:pt x="103208" y="108496"/>
                  </a:lnTo>
                  <a:lnTo>
                    <a:pt x="103404" y="107909"/>
                  </a:lnTo>
                  <a:lnTo>
                    <a:pt x="103404" y="48177"/>
                  </a:lnTo>
                  <a:lnTo>
                    <a:pt x="103208" y="47394"/>
                  </a:lnTo>
                  <a:lnTo>
                    <a:pt x="102229" y="46414"/>
                  </a:lnTo>
                  <a:lnTo>
                    <a:pt x="14885" y="46414"/>
                  </a:lnTo>
                  <a:lnTo>
                    <a:pt x="95766" y="16842"/>
                  </a:lnTo>
                  <a:lnTo>
                    <a:pt x="96354" y="16451"/>
                  </a:lnTo>
                  <a:lnTo>
                    <a:pt x="96746" y="15863"/>
                  </a:lnTo>
                  <a:lnTo>
                    <a:pt x="96941" y="15276"/>
                  </a:lnTo>
                  <a:lnTo>
                    <a:pt x="96941" y="14688"/>
                  </a:lnTo>
                  <a:lnTo>
                    <a:pt x="91850" y="1175"/>
                  </a:lnTo>
                  <a:lnTo>
                    <a:pt x="91654" y="588"/>
                  </a:lnTo>
                  <a:lnTo>
                    <a:pt x="90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34207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0" y="10772"/>
                  </a:lnTo>
                  <a:lnTo>
                    <a:pt x="4505" y="3526"/>
                  </a:lnTo>
                  <a:close/>
                  <a:moveTo>
                    <a:pt x="1959" y="1"/>
                  </a:moveTo>
                  <a:lnTo>
                    <a:pt x="979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5" y="14297"/>
                  </a:lnTo>
                  <a:lnTo>
                    <a:pt x="13317" y="14297"/>
                  </a:lnTo>
                  <a:lnTo>
                    <a:pt x="13905" y="13514"/>
                  </a:lnTo>
                  <a:lnTo>
                    <a:pt x="14297" y="12731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451255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7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3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1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2877275" y="4061900"/>
              <a:ext cx="357450" cy="357450"/>
            </a:xfrm>
            <a:custGeom>
              <a:rect b="b" l="l" r="r" t="t"/>
              <a:pathLst>
                <a:path extrusionOk="0" h="14298" w="14298">
                  <a:moveTo>
                    <a:pt x="7247" y="3526"/>
                  </a:moveTo>
                  <a:lnTo>
                    <a:pt x="9989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764" y="1"/>
                  </a:moveTo>
                  <a:lnTo>
                    <a:pt x="980" y="197"/>
                  </a:lnTo>
                  <a:lnTo>
                    <a:pt x="393" y="784"/>
                  </a:lnTo>
                  <a:lnTo>
                    <a:pt x="1" y="1568"/>
                  </a:lnTo>
                  <a:lnTo>
                    <a:pt x="197" y="2351"/>
                  </a:lnTo>
                  <a:lnTo>
                    <a:pt x="4114" y="13122"/>
                  </a:lnTo>
                  <a:lnTo>
                    <a:pt x="4701" y="14101"/>
                  </a:lnTo>
                  <a:lnTo>
                    <a:pt x="5680" y="14297"/>
                  </a:lnTo>
                  <a:lnTo>
                    <a:pt x="13318" y="14297"/>
                  </a:lnTo>
                  <a:lnTo>
                    <a:pt x="13906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5" y="1176"/>
                  </a:lnTo>
                  <a:lnTo>
                    <a:pt x="9597" y="197"/>
                  </a:lnTo>
                  <a:lnTo>
                    <a:pt x="84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3969100" y="4061900"/>
              <a:ext cx="357425" cy="357450"/>
            </a:xfrm>
            <a:custGeom>
              <a:rect b="b" l="l" r="r" t="t"/>
              <a:pathLst>
                <a:path extrusionOk="0" h="14298" w="14297">
                  <a:moveTo>
                    <a:pt x="7246" y="3526"/>
                  </a:moveTo>
                  <a:lnTo>
                    <a:pt x="9988" y="10772"/>
                  </a:lnTo>
                  <a:lnTo>
                    <a:pt x="7051" y="10772"/>
                  </a:lnTo>
                  <a:lnTo>
                    <a:pt x="4309" y="3526"/>
                  </a:lnTo>
                  <a:close/>
                  <a:moveTo>
                    <a:pt x="1959" y="1"/>
                  </a:moveTo>
                  <a:lnTo>
                    <a:pt x="980" y="197"/>
                  </a:lnTo>
                  <a:lnTo>
                    <a:pt x="392" y="784"/>
                  </a:lnTo>
                  <a:lnTo>
                    <a:pt x="0" y="1568"/>
                  </a:lnTo>
                  <a:lnTo>
                    <a:pt x="196" y="2351"/>
                  </a:lnTo>
                  <a:lnTo>
                    <a:pt x="4113" y="13122"/>
                  </a:lnTo>
                  <a:lnTo>
                    <a:pt x="4700" y="14101"/>
                  </a:lnTo>
                  <a:lnTo>
                    <a:pt x="5876" y="14297"/>
                  </a:lnTo>
                  <a:lnTo>
                    <a:pt x="13317" y="14297"/>
                  </a:lnTo>
                  <a:lnTo>
                    <a:pt x="13905" y="13710"/>
                  </a:lnTo>
                  <a:lnTo>
                    <a:pt x="14297" y="12926"/>
                  </a:lnTo>
                  <a:lnTo>
                    <a:pt x="14101" y="11947"/>
                  </a:lnTo>
                  <a:lnTo>
                    <a:pt x="10184" y="1176"/>
                  </a:lnTo>
                  <a:lnTo>
                    <a:pt x="9596" y="197"/>
                  </a:lnTo>
                  <a:lnTo>
                    <a:pt x="861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2779375" y="252800"/>
              <a:ext cx="2247275" cy="1738125"/>
            </a:xfrm>
            <a:custGeom>
              <a:rect b="b" l="l" r="r" t="t"/>
              <a:pathLst>
                <a:path extrusionOk="0" h="69525" w="89891">
                  <a:moveTo>
                    <a:pt x="56598" y="3330"/>
                  </a:moveTo>
                  <a:lnTo>
                    <a:pt x="59536" y="3526"/>
                  </a:lnTo>
                  <a:lnTo>
                    <a:pt x="64823" y="5484"/>
                  </a:lnTo>
                  <a:lnTo>
                    <a:pt x="68936" y="9009"/>
                  </a:lnTo>
                  <a:lnTo>
                    <a:pt x="71286" y="13514"/>
                  </a:lnTo>
                  <a:lnTo>
                    <a:pt x="71482" y="16059"/>
                  </a:lnTo>
                  <a:lnTo>
                    <a:pt x="71482" y="17430"/>
                  </a:lnTo>
                  <a:lnTo>
                    <a:pt x="71090" y="18801"/>
                  </a:lnTo>
                  <a:lnTo>
                    <a:pt x="70894" y="19389"/>
                  </a:lnTo>
                  <a:lnTo>
                    <a:pt x="70503" y="20172"/>
                  </a:lnTo>
                  <a:lnTo>
                    <a:pt x="70894" y="20956"/>
                  </a:lnTo>
                  <a:lnTo>
                    <a:pt x="71482" y="21739"/>
                  </a:lnTo>
                  <a:lnTo>
                    <a:pt x="72265" y="21935"/>
                  </a:lnTo>
                  <a:lnTo>
                    <a:pt x="75203" y="22522"/>
                  </a:lnTo>
                  <a:lnTo>
                    <a:pt x="80295" y="25264"/>
                  </a:lnTo>
                  <a:lnTo>
                    <a:pt x="84211" y="29573"/>
                  </a:lnTo>
                  <a:lnTo>
                    <a:pt x="86170" y="35252"/>
                  </a:lnTo>
                  <a:lnTo>
                    <a:pt x="86366" y="38385"/>
                  </a:lnTo>
                  <a:lnTo>
                    <a:pt x="86170" y="41715"/>
                  </a:lnTo>
                  <a:lnTo>
                    <a:pt x="83820" y="47786"/>
                  </a:lnTo>
                  <a:lnTo>
                    <a:pt x="79511" y="52290"/>
                  </a:lnTo>
                  <a:lnTo>
                    <a:pt x="73832" y="54836"/>
                  </a:lnTo>
                  <a:lnTo>
                    <a:pt x="70503" y="55032"/>
                  </a:lnTo>
                  <a:lnTo>
                    <a:pt x="67565" y="54836"/>
                  </a:lnTo>
                  <a:lnTo>
                    <a:pt x="62081" y="52486"/>
                  </a:lnTo>
                  <a:lnTo>
                    <a:pt x="59731" y="50528"/>
                  </a:lnTo>
                  <a:lnTo>
                    <a:pt x="58948" y="49940"/>
                  </a:lnTo>
                  <a:lnTo>
                    <a:pt x="57969" y="49940"/>
                  </a:lnTo>
                  <a:lnTo>
                    <a:pt x="57185" y="50528"/>
                  </a:lnTo>
                  <a:lnTo>
                    <a:pt x="56794" y="51311"/>
                  </a:lnTo>
                  <a:lnTo>
                    <a:pt x="56598" y="52094"/>
                  </a:lnTo>
                  <a:lnTo>
                    <a:pt x="56010" y="55032"/>
                  </a:lnTo>
                  <a:lnTo>
                    <a:pt x="53269" y="60124"/>
                  </a:lnTo>
                  <a:lnTo>
                    <a:pt x="49156" y="63649"/>
                  </a:lnTo>
                  <a:lnTo>
                    <a:pt x="43868" y="65803"/>
                  </a:lnTo>
                  <a:lnTo>
                    <a:pt x="38777" y="65803"/>
                  </a:lnTo>
                  <a:lnTo>
                    <a:pt x="34664" y="64628"/>
                  </a:lnTo>
                  <a:lnTo>
                    <a:pt x="30943" y="62278"/>
                  </a:lnTo>
                  <a:lnTo>
                    <a:pt x="28005" y="58949"/>
                  </a:lnTo>
                  <a:lnTo>
                    <a:pt x="27026" y="56794"/>
                  </a:lnTo>
                  <a:lnTo>
                    <a:pt x="26243" y="56011"/>
                  </a:lnTo>
                  <a:lnTo>
                    <a:pt x="25264" y="55815"/>
                  </a:lnTo>
                  <a:lnTo>
                    <a:pt x="25068" y="55815"/>
                  </a:lnTo>
                  <a:lnTo>
                    <a:pt x="24676" y="56011"/>
                  </a:lnTo>
                  <a:lnTo>
                    <a:pt x="24480" y="56011"/>
                  </a:lnTo>
                  <a:lnTo>
                    <a:pt x="21934" y="56794"/>
                  </a:lnTo>
                  <a:lnTo>
                    <a:pt x="19388" y="56990"/>
                  </a:lnTo>
                  <a:lnTo>
                    <a:pt x="16255" y="56599"/>
                  </a:lnTo>
                  <a:lnTo>
                    <a:pt x="10576" y="54249"/>
                  </a:lnTo>
                  <a:lnTo>
                    <a:pt x="6267" y="49744"/>
                  </a:lnTo>
                  <a:lnTo>
                    <a:pt x="3917" y="43673"/>
                  </a:lnTo>
                  <a:lnTo>
                    <a:pt x="3525" y="40344"/>
                  </a:lnTo>
                  <a:lnTo>
                    <a:pt x="3721" y="37602"/>
                  </a:lnTo>
                  <a:lnTo>
                    <a:pt x="5288" y="32706"/>
                  </a:lnTo>
                  <a:lnTo>
                    <a:pt x="8225" y="28593"/>
                  </a:lnTo>
                  <a:lnTo>
                    <a:pt x="12142" y="25656"/>
                  </a:lnTo>
                  <a:lnTo>
                    <a:pt x="14492" y="24677"/>
                  </a:lnTo>
                  <a:lnTo>
                    <a:pt x="15080" y="24481"/>
                  </a:lnTo>
                  <a:lnTo>
                    <a:pt x="16255" y="23697"/>
                  </a:lnTo>
                  <a:lnTo>
                    <a:pt x="16255" y="22522"/>
                  </a:lnTo>
                  <a:lnTo>
                    <a:pt x="16255" y="21543"/>
                  </a:lnTo>
                  <a:lnTo>
                    <a:pt x="16255" y="20760"/>
                  </a:lnTo>
                  <a:lnTo>
                    <a:pt x="16451" y="18214"/>
                  </a:lnTo>
                  <a:lnTo>
                    <a:pt x="18605" y="13709"/>
                  </a:lnTo>
                  <a:lnTo>
                    <a:pt x="22718" y="10184"/>
                  </a:lnTo>
                  <a:lnTo>
                    <a:pt x="28005" y="8226"/>
                  </a:lnTo>
                  <a:lnTo>
                    <a:pt x="31139" y="8030"/>
                  </a:lnTo>
                  <a:lnTo>
                    <a:pt x="33685" y="8226"/>
                  </a:lnTo>
                  <a:lnTo>
                    <a:pt x="38581" y="9597"/>
                  </a:lnTo>
                  <a:lnTo>
                    <a:pt x="40539" y="10968"/>
                  </a:lnTo>
                  <a:lnTo>
                    <a:pt x="41127" y="11163"/>
                  </a:lnTo>
                  <a:lnTo>
                    <a:pt x="41910" y="11163"/>
                  </a:lnTo>
                  <a:lnTo>
                    <a:pt x="42693" y="10968"/>
                  </a:lnTo>
                  <a:lnTo>
                    <a:pt x="43085" y="10380"/>
                  </a:lnTo>
                  <a:lnTo>
                    <a:pt x="43477" y="9988"/>
                  </a:lnTo>
                  <a:lnTo>
                    <a:pt x="44456" y="8422"/>
                  </a:lnTo>
                  <a:lnTo>
                    <a:pt x="47198" y="6072"/>
                  </a:lnTo>
                  <a:lnTo>
                    <a:pt x="52485" y="3722"/>
                  </a:lnTo>
                  <a:lnTo>
                    <a:pt x="56598" y="3330"/>
                  </a:lnTo>
                  <a:close/>
                  <a:moveTo>
                    <a:pt x="54052" y="1"/>
                  </a:moveTo>
                  <a:lnTo>
                    <a:pt x="49744" y="980"/>
                  </a:lnTo>
                  <a:lnTo>
                    <a:pt x="45827" y="2742"/>
                  </a:lnTo>
                  <a:lnTo>
                    <a:pt x="42497" y="5484"/>
                  </a:lnTo>
                  <a:lnTo>
                    <a:pt x="41127" y="7051"/>
                  </a:lnTo>
                  <a:lnTo>
                    <a:pt x="38777" y="5876"/>
                  </a:lnTo>
                  <a:lnTo>
                    <a:pt x="33685" y="4701"/>
                  </a:lnTo>
                  <a:lnTo>
                    <a:pt x="31139" y="4505"/>
                  </a:lnTo>
                  <a:lnTo>
                    <a:pt x="27418" y="4897"/>
                  </a:lnTo>
                  <a:lnTo>
                    <a:pt x="20759" y="7247"/>
                  </a:lnTo>
                  <a:lnTo>
                    <a:pt x="15667" y="11555"/>
                  </a:lnTo>
                  <a:lnTo>
                    <a:pt x="12926" y="17430"/>
                  </a:lnTo>
                  <a:lnTo>
                    <a:pt x="12730" y="20760"/>
                  </a:lnTo>
                  <a:lnTo>
                    <a:pt x="12730" y="21151"/>
                  </a:lnTo>
                  <a:lnTo>
                    <a:pt x="12730" y="21543"/>
                  </a:lnTo>
                  <a:lnTo>
                    <a:pt x="9988" y="22718"/>
                  </a:lnTo>
                  <a:lnTo>
                    <a:pt x="5288" y="26439"/>
                  </a:lnTo>
                  <a:lnTo>
                    <a:pt x="1959" y="31531"/>
                  </a:lnTo>
                  <a:lnTo>
                    <a:pt x="196" y="37210"/>
                  </a:lnTo>
                  <a:lnTo>
                    <a:pt x="0" y="40344"/>
                  </a:lnTo>
                  <a:lnTo>
                    <a:pt x="392" y="44456"/>
                  </a:lnTo>
                  <a:lnTo>
                    <a:pt x="3329" y="51703"/>
                  </a:lnTo>
                  <a:lnTo>
                    <a:pt x="8617" y="57186"/>
                  </a:lnTo>
                  <a:lnTo>
                    <a:pt x="15472" y="60320"/>
                  </a:lnTo>
                  <a:lnTo>
                    <a:pt x="19388" y="60515"/>
                  </a:lnTo>
                  <a:lnTo>
                    <a:pt x="21934" y="60320"/>
                  </a:lnTo>
                  <a:lnTo>
                    <a:pt x="24480" y="59928"/>
                  </a:lnTo>
                  <a:lnTo>
                    <a:pt x="25851" y="62082"/>
                  </a:lnTo>
                  <a:lnTo>
                    <a:pt x="29376" y="65607"/>
                  </a:lnTo>
                  <a:lnTo>
                    <a:pt x="33685" y="68153"/>
                  </a:lnTo>
                  <a:lnTo>
                    <a:pt x="38385" y="69328"/>
                  </a:lnTo>
                  <a:lnTo>
                    <a:pt x="40931" y="69524"/>
                  </a:lnTo>
                  <a:lnTo>
                    <a:pt x="44260" y="69328"/>
                  </a:lnTo>
                  <a:lnTo>
                    <a:pt x="50135" y="67174"/>
                  </a:lnTo>
                  <a:lnTo>
                    <a:pt x="55031" y="63453"/>
                  </a:lnTo>
                  <a:lnTo>
                    <a:pt x="58556" y="58165"/>
                  </a:lnTo>
                  <a:lnTo>
                    <a:pt x="59536" y="55032"/>
                  </a:lnTo>
                  <a:lnTo>
                    <a:pt x="62081" y="56599"/>
                  </a:lnTo>
                  <a:lnTo>
                    <a:pt x="67565" y="58361"/>
                  </a:lnTo>
                  <a:lnTo>
                    <a:pt x="70503" y="58557"/>
                  </a:lnTo>
                  <a:lnTo>
                    <a:pt x="74419" y="58361"/>
                  </a:lnTo>
                  <a:lnTo>
                    <a:pt x="81470" y="55228"/>
                  </a:lnTo>
                  <a:lnTo>
                    <a:pt x="86757" y="49744"/>
                  </a:lnTo>
                  <a:lnTo>
                    <a:pt x="89695" y="42498"/>
                  </a:lnTo>
                  <a:lnTo>
                    <a:pt x="89891" y="38385"/>
                  </a:lnTo>
                  <a:lnTo>
                    <a:pt x="89695" y="34860"/>
                  </a:lnTo>
                  <a:lnTo>
                    <a:pt x="87541" y="28397"/>
                  </a:lnTo>
                  <a:lnTo>
                    <a:pt x="83428" y="23306"/>
                  </a:lnTo>
                  <a:lnTo>
                    <a:pt x="77944" y="19780"/>
                  </a:lnTo>
                  <a:lnTo>
                    <a:pt x="74615" y="18801"/>
                  </a:lnTo>
                  <a:lnTo>
                    <a:pt x="74811" y="17430"/>
                  </a:lnTo>
                  <a:lnTo>
                    <a:pt x="75007" y="16059"/>
                  </a:lnTo>
                  <a:lnTo>
                    <a:pt x="74615" y="12730"/>
                  </a:lnTo>
                  <a:lnTo>
                    <a:pt x="71873" y="6855"/>
                  </a:lnTo>
                  <a:lnTo>
                    <a:pt x="66782" y="2546"/>
                  </a:lnTo>
                  <a:lnTo>
                    <a:pt x="60123" y="196"/>
                  </a:lnTo>
                  <a:lnTo>
                    <a:pt x="56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3283650" y="952925"/>
              <a:ext cx="274200" cy="293800"/>
            </a:xfrm>
            <a:custGeom>
              <a:rect b="b" l="l" r="r" t="t"/>
              <a:pathLst>
                <a:path extrusionOk="0" h="11752" w="10968">
                  <a:moveTo>
                    <a:pt x="5484" y="2743"/>
                  </a:moveTo>
                  <a:lnTo>
                    <a:pt x="7247" y="7051"/>
                  </a:lnTo>
                  <a:lnTo>
                    <a:pt x="3722" y="7051"/>
                  </a:lnTo>
                  <a:lnTo>
                    <a:pt x="5484" y="2743"/>
                  </a:lnTo>
                  <a:close/>
                  <a:moveTo>
                    <a:pt x="4897" y="1"/>
                  </a:moveTo>
                  <a:lnTo>
                    <a:pt x="1" y="11751"/>
                  </a:lnTo>
                  <a:lnTo>
                    <a:pt x="1763" y="11751"/>
                  </a:lnTo>
                  <a:lnTo>
                    <a:pt x="3134" y="8618"/>
                  </a:lnTo>
                  <a:lnTo>
                    <a:pt x="8030" y="8618"/>
                  </a:lnTo>
                  <a:lnTo>
                    <a:pt x="9205" y="11751"/>
                  </a:lnTo>
                  <a:lnTo>
                    <a:pt x="10968" y="11751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3567625" y="1045950"/>
              <a:ext cx="190975" cy="200775"/>
            </a:xfrm>
            <a:custGeom>
              <a:rect b="b" l="l" r="r" t="t"/>
              <a:pathLst>
                <a:path extrusionOk="0" h="8031" w="7639">
                  <a:moveTo>
                    <a:pt x="4113" y="1"/>
                  </a:moveTo>
                  <a:lnTo>
                    <a:pt x="2546" y="197"/>
                  </a:lnTo>
                  <a:lnTo>
                    <a:pt x="392" y="2351"/>
                  </a:lnTo>
                  <a:lnTo>
                    <a:pt x="0" y="4113"/>
                  </a:lnTo>
                  <a:lnTo>
                    <a:pt x="392" y="5680"/>
                  </a:lnTo>
                  <a:lnTo>
                    <a:pt x="2546" y="7834"/>
                  </a:lnTo>
                  <a:lnTo>
                    <a:pt x="4309" y="8030"/>
                  </a:lnTo>
                  <a:lnTo>
                    <a:pt x="5288" y="8030"/>
                  </a:lnTo>
                  <a:lnTo>
                    <a:pt x="7247" y="7051"/>
                  </a:lnTo>
                  <a:lnTo>
                    <a:pt x="7638" y="6268"/>
                  </a:lnTo>
                  <a:lnTo>
                    <a:pt x="6463" y="5484"/>
                  </a:lnTo>
                  <a:lnTo>
                    <a:pt x="5680" y="6268"/>
                  </a:lnTo>
                  <a:lnTo>
                    <a:pt x="4309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568"/>
                  </a:lnTo>
                  <a:lnTo>
                    <a:pt x="5484" y="1763"/>
                  </a:lnTo>
                  <a:lnTo>
                    <a:pt x="6267" y="2743"/>
                  </a:lnTo>
                  <a:lnTo>
                    <a:pt x="7442" y="1763"/>
                  </a:lnTo>
                  <a:lnTo>
                    <a:pt x="6071" y="392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3783050" y="997000"/>
              <a:ext cx="151800" cy="249725"/>
            </a:xfrm>
            <a:custGeom>
              <a:rect b="b" l="l" r="r" t="t"/>
              <a:pathLst>
                <a:path extrusionOk="0" h="9989" w="6072">
                  <a:moveTo>
                    <a:pt x="1959" y="0"/>
                  </a:moveTo>
                  <a:lnTo>
                    <a:pt x="1959" y="2155"/>
                  </a:lnTo>
                  <a:lnTo>
                    <a:pt x="0" y="2155"/>
                  </a:lnTo>
                  <a:lnTo>
                    <a:pt x="0" y="3526"/>
                  </a:lnTo>
                  <a:lnTo>
                    <a:pt x="1959" y="3526"/>
                  </a:lnTo>
                  <a:lnTo>
                    <a:pt x="1959" y="7051"/>
                  </a:lnTo>
                  <a:lnTo>
                    <a:pt x="1959" y="8226"/>
                  </a:lnTo>
                  <a:lnTo>
                    <a:pt x="2546" y="9205"/>
                  </a:lnTo>
                  <a:lnTo>
                    <a:pt x="3526" y="9988"/>
                  </a:lnTo>
                  <a:lnTo>
                    <a:pt x="6071" y="9988"/>
                  </a:lnTo>
                  <a:lnTo>
                    <a:pt x="5680" y="8422"/>
                  </a:lnTo>
                  <a:lnTo>
                    <a:pt x="5288" y="8617"/>
                  </a:lnTo>
                  <a:lnTo>
                    <a:pt x="4896" y="8617"/>
                  </a:lnTo>
                  <a:lnTo>
                    <a:pt x="4113" y="8422"/>
                  </a:lnTo>
                  <a:lnTo>
                    <a:pt x="3721" y="8226"/>
                  </a:lnTo>
                  <a:lnTo>
                    <a:pt x="3526" y="7834"/>
                  </a:lnTo>
                  <a:lnTo>
                    <a:pt x="3526" y="7246"/>
                  </a:lnTo>
                  <a:lnTo>
                    <a:pt x="3526" y="3526"/>
                  </a:lnTo>
                  <a:lnTo>
                    <a:pt x="6071" y="3526"/>
                  </a:lnTo>
                  <a:lnTo>
                    <a:pt x="6071" y="2155"/>
                  </a:lnTo>
                  <a:lnTo>
                    <a:pt x="3526" y="2155"/>
                  </a:lnTo>
                  <a:lnTo>
                    <a:pt x="35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3969100" y="952925"/>
              <a:ext cx="53875" cy="53900"/>
            </a:xfrm>
            <a:custGeom>
              <a:rect b="b" l="l" r="r" t="t"/>
              <a:pathLst>
                <a:path extrusionOk="0" h="2156" w="2155">
                  <a:moveTo>
                    <a:pt x="980" y="1"/>
                  </a:moveTo>
                  <a:lnTo>
                    <a:pt x="196" y="197"/>
                  </a:lnTo>
                  <a:lnTo>
                    <a:pt x="0" y="1176"/>
                  </a:lnTo>
                  <a:lnTo>
                    <a:pt x="196" y="1959"/>
                  </a:lnTo>
                  <a:lnTo>
                    <a:pt x="980" y="2155"/>
                  </a:lnTo>
                  <a:lnTo>
                    <a:pt x="1959" y="1959"/>
                  </a:lnTo>
                  <a:lnTo>
                    <a:pt x="2155" y="1176"/>
                  </a:lnTo>
                  <a:lnTo>
                    <a:pt x="1959" y="197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3974000" y="1050850"/>
              <a:ext cx="44075" cy="195875"/>
            </a:xfrm>
            <a:custGeom>
              <a:rect b="b" l="l" r="r" t="t"/>
              <a:pathLst>
                <a:path extrusionOk="0" h="7835" w="1763">
                  <a:moveTo>
                    <a:pt x="0" y="1"/>
                  </a:moveTo>
                  <a:lnTo>
                    <a:pt x="0" y="7834"/>
                  </a:lnTo>
                  <a:lnTo>
                    <a:pt x="1763" y="783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4062125" y="1045950"/>
              <a:ext cx="205650" cy="200775"/>
            </a:xfrm>
            <a:custGeom>
              <a:rect b="b" l="l" r="r" t="t"/>
              <a:pathLst>
                <a:path extrusionOk="0" h="8031" w="8226">
                  <a:moveTo>
                    <a:pt x="4113" y="1372"/>
                  </a:moveTo>
                  <a:lnTo>
                    <a:pt x="5092" y="1568"/>
                  </a:lnTo>
                  <a:lnTo>
                    <a:pt x="6463" y="2938"/>
                  </a:lnTo>
                  <a:lnTo>
                    <a:pt x="6463" y="4113"/>
                  </a:lnTo>
                  <a:lnTo>
                    <a:pt x="6463" y="5093"/>
                  </a:lnTo>
                  <a:lnTo>
                    <a:pt x="5092" y="6464"/>
                  </a:lnTo>
                  <a:lnTo>
                    <a:pt x="4113" y="6659"/>
                  </a:lnTo>
                  <a:lnTo>
                    <a:pt x="3134" y="6464"/>
                  </a:lnTo>
                  <a:lnTo>
                    <a:pt x="1763" y="5093"/>
                  </a:lnTo>
                  <a:lnTo>
                    <a:pt x="1567" y="4113"/>
                  </a:lnTo>
                  <a:lnTo>
                    <a:pt x="1763" y="2938"/>
                  </a:lnTo>
                  <a:lnTo>
                    <a:pt x="3134" y="1568"/>
                  </a:lnTo>
                  <a:lnTo>
                    <a:pt x="4113" y="1372"/>
                  </a:lnTo>
                  <a:close/>
                  <a:moveTo>
                    <a:pt x="4113" y="1"/>
                  </a:moveTo>
                  <a:lnTo>
                    <a:pt x="2350" y="197"/>
                  </a:lnTo>
                  <a:lnTo>
                    <a:pt x="196" y="2351"/>
                  </a:lnTo>
                  <a:lnTo>
                    <a:pt x="0" y="4113"/>
                  </a:lnTo>
                  <a:lnTo>
                    <a:pt x="196" y="5680"/>
                  </a:lnTo>
                  <a:lnTo>
                    <a:pt x="2350" y="7834"/>
                  </a:lnTo>
                  <a:lnTo>
                    <a:pt x="4113" y="8030"/>
                  </a:lnTo>
                  <a:lnTo>
                    <a:pt x="5680" y="7834"/>
                  </a:lnTo>
                  <a:lnTo>
                    <a:pt x="7834" y="5680"/>
                  </a:lnTo>
                  <a:lnTo>
                    <a:pt x="8226" y="4113"/>
                  </a:lnTo>
                  <a:lnTo>
                    <a:pt x="7834" y="2351"/>
                  </a:lnTo>
                  <a:lnTo>
                    <a:pt x="5680" y="197"/>
                  </a:lnTo>
                  <a:lnTo>
                    <a:pt x="41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4316700" y="1045950"/>
              <a:ext cx="186075" cy="200775"/>
            </a:xfrm>
            <a:custGeom>
              <a:rect b="b" l="l" r="r" t="t"/>
              <a:pathLst>
                <a:path extrusionOk="0" h="8031" w="7443">
                  <a:moveTo>
                    <a:pt x="3918" y="1"/>
                  </a:moveTo>
                  <a:lnTo>
                    <a:pt x="2351" y="197"/>
                  </a:lnTo>
                  <a:lnTo>
                    <a:pt x="1568" y="784"/>
                  </a:lnTo>
                  <a:lnTo>
                    <a:pt x="1568" y="197"/>
                  </a:lnTo>
                  <a:lnTo>
                    <a:pt x="1" y="197"/>
                  </a:lnTo>
                  <a:lnTo>
                    <a:pt x="1" y="7834"/>
                  </a:lnTo>
                  <a:lnTo>
                    <a:pt x="1568" y="7834"/>
                  </a:lnTo>
                  <a:lnTo>
                    <a:pt x="1568" y="2547"/>
                  </a:lnTo>
                  <a:lnTo>
                    <a:pt x="2351" y="1763"/>
                  </a:lnTo>
                  <a:lnTo>
                    <a:pt x="3722" y="1372"/>
                  </a:lnTo>
                  <a:lnTo>
                    <a:pt x="4701" y="1568"/>
                  </a:lnTo>
                  <a:lnTo>
                    <a:pt x="5289" y="2155"/>
                  </a:lnTo>
                  <a:lnTo>
                    <a:pt x="5680" y="2743"/>
                  </a:lnTo>
                  <a:lnTo>
                    <a:pt x="5876" y="4113"/>
                  </a:lnTo>
                  <a:lnTo>
                    <a:pt x="5876" y="8030"/>
                  </a:lnTo>
                  <a:lnTo>
                    <a:pt x="7443" y="8030"/>
                  </a:lnTo>
                  <a:lnTo>
                    <a:pt x="7443" y="4113"/>
                  </a:lnTo>
                  <a:lnTo>
                    <a:pt x="7247" y="2351"/>
                  </a:lnTo>
                  <a:lnTo>
                    <a:pt x="6659" y="1372"/>
                  </a:lnTo>
                  <a:lnTo>
                    <a:pt x="5484" y="197"/>
                  </a:lnTo>
                  <a:lnTo>
                    <a:pt x="39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29"/>
            <p:cNvSpPr/>
            <p:nvPr/>
          </p:nvSpPr>
          <p:spPr>
            <a:xfrm>
              <a:off x="3773250" y="27008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0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0"/>
                  </a:lnTo>
                  <a:lnTo>
                    <a:pt x="1" y="4896"/>
                  </a:lnTo>
                  <a:lnTo>
                    <a:pt x="1" y="5875"/>
                  </a:lnTo>
                  <a:lnTo>
                    <a:pt x="1176" y="7050"/>
                  </a:lnTo>
                  <a:lnTo>
                    <a:pt x="2155" y="7246"/>
                  </a:lnTo>
                  <a:lnTo>
                    <a:pt x="3134" y="7050"/>
                  </a:lnTo>
                  <a:lnTo>
                    <a:pt x="4309" y="5875"/>
                  </a:lnTo>
                  <a:lnTo>
                    <a:pt x="4505" y="4896"/>
                  </a:lnTo>
                  <a:lnTo>
                    <a:pt x="4505" y="2350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29"/>
            <p:cNvSpPr/>
            <p:nvPr/>
          </p:nvSpPr>
          <p:spPr>
            <a:xfrm>
              <a:off x="3773250" y="2431525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7"/>
                  </a:lnTo>
                  <a:lnTo>
                    <a:pt x="1" y="1372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2"/>
                  </a:lnTo>
                  <a:lnTo>
                    <a:pt x="3134" y="197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29"/>
            <p:cNvSpPr/>
            <p:nvPr/>
          </p:nvSpPr>
          <p:spPr>
            <a:xfrm>
              <a:off x="3773250" y="2162250"/>
              <a:ext cx="112650" cy="181175"/>
            </a:xfrm>
            <a:custGeom>
              <a:rect b="b" l="l" r="r" t="t"/>
              <a:pathLst>
                <a:path extrusionOk="0" h="7247" w="4506">
                  <a:moveTo>
                    <a:pt x="2155" y="1"/>
                  </a:moveTo>
                  <a:lnTo>
                    <a:pt x="1176" y="196"/>
                  </a:lnTo>
                  <a:lnTo>
                    <a:pt x="1" y="1371"/>
                  </a:lnTo>
                  <a:lnTo>
                    <a:pt x="1" y="2351"/>
                  </a:lnTo>
                  <a:lnTo>
                    <a:pt x="1" y="4897"/>
                  </a:lnTo>
                  <a:lnTo>
                    <a:pt x="1" y="5876"/>
                  </a:lnTo>
                  <a:lnTo>
                    <a:pt x="1176" y="7051"/>
                  </a:lnTo>
                  <a:lnTo>
                    <a:pt x="2155" y="7247"/>
                  </a:lnTo>
                  <a:lnTo>
                    <a:pt x="3134" y="7051"/>
                  </a:lnTo>
                  <a:lnTo>
                    <a:pt x="4309" y="5876"/>
                  </a:lnTo>
                  <a:lnTo>
                    <a:pt x="4505" y="4897"/>
                  </a:lnTo>
                  <a:lnTo>
                    <a:pt x="4505" y="2351"/>
                  </a:lnTo>
                  <a:lnTo>
                    <a:pt x="4309" y="1371"/>
                  </a:lnTo>
                  <a:lnTo>
                    <a:pt x="3134" y="196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6" name="Google Shape;456;p29"/>
          <p:cNvSpPr/>
          <p:nvPr/>
        </p:nvSpPr>
        <p:spPr>
          <a:xfrm>
            <a:off x="1825500" y="1631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Film can take us behind the scenes 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57" name="Google Shape;457;p29"/>
          <p:cNvSpPr/>
          <p:nvPr/>
        </p:nvSpPr>
        <p:spPr>
          <a:xfrm>
            <a:off x="4935200" y="1631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Film is the most powerful way to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communicate this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58" name="Google Shape;458;p29"/>
          <p:cNvSpPr/>
          <p:nvPr/>
        </p:nvSpPr>
        <p:spPr>
          <a:xfrm>
            <a:off x="1825500" y="2393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Film can show us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interesting places, people, perspectives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59" name="Google Shape;459;p29"/>
          <p:cNvSpPr/>
          <p:nvPr/>
        </p:nvSpPr>
        <p:spPr>
          <a:xfrm>
            <a:off x="4935200" y="2393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Best way to show the impact of our work in context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60" name="Google Shape;460;p29"/>
          <p:cNvSpPr/>
          <p:nvPr/>
        </p:nvSpPr>
        <p:spPr>
          <a:xfrm>
            <a:off x="1825500" y="3155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Film can help us connect to our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audience - seeing is believing 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61" name="Google Shape;461;p29"/>
          <p:cNvSpPr/>
          <p:nvPr/>
        </p:nvSpPr>
        <p:spPr>
          <a:xfrm>
            <a:off x="4935200" y="31552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Film can </a:t>
            </a: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showcase variety and diversity of our work</a:t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62" name="Google Shape;462;p29"/>
          <p:cNvSpPr/>
          <p:nvPr/>
        </p:nvSpPr>
        <p:spPr>
          <a:xfrm>
            <a:off x="1825500" y="3942575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?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63" name="Google Shape;463;p29"/>
          <p:cNvSpPr/>
          <p:nvPr/>
        </p:nvSpPr>
        <p:spPr>
          <a:xfrm>
            <a:off x="4935200" y="3940850"/>
            <a:ext cx="2961000" cy="672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rPr>
              <a:t>?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reative Concern">
  <a:themeElements>
    <a:clrScheme name="Simple Light">
      <a:dk1>
        <a:srgbClr val="004143"/>
      </a:dk1>
      <a:lt1>
        <a:srgbClr val="2EE6C5"/>
      </a:lt1>
      <a:dk2>
        <a:srgbClr val="7516BE"/>
      </a:dk2>
      <a:lt2>
        <a:srgbClr val="DDC4F0"/>
      </a:lt2>
      <a:accent1>
        <a:srgbClr val="4848E0"/>
      </a:accent1>
      <a:accent2>
        <a:srgbClr val="A5E3FF"/>
      </a:accent2>
      <a:accent3>
        <a:srgbClr val="BA5400"/>
      </a:accent3>
      <a:accent4>
        <a:srgbClr val="FCFE75"/>
      </a:accent4>
      <a:accent5>
        <a:srgbClr val="C31414"/>
      </a:accent5>
      <a:accent6>
        <a:srgbClr val="FFD2EC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